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20" r:id="rId1"/>
  </p:sldMasterIdLst>
  <p:sldIdLst>
    <p:sldId id="294" r:id="rId2"/>
    <p:sldId id="342" r:id="rId3"/>
    <p:sldId id="258" r:id="rId4"/>
    <p:sldId id="259" r:id="rId5"/>
    <p:sldId id="260" r:id="rId6"/>
    <p:sldId id="261" r:id="rId7"/>
    <p:sldId id="263" r:id="rId8"/>
    <p:sldId id="266" r:id="rId9"/>
    <p:sldId id="341" r:id="rId10"/>
    <p:sldId id="343" r:id="rId11"/>
    <p:sldId id="338" r:id="rId12"/>
    <p:sldId id="339" r:id="rId13"/>
    <p:sldId id="340" r:id="rId14"/>
    <p:sldId id="273" r:id="rId15"/>
    <p:sldId id="324" r:id="rId16"/>
    <p:sldId id="325" r:id="rId17"/>
    <p:sldId id="326" r:id="rId18"/>
    <p:sldId id="327" r:id="rId19"/>
    <p:sldId id="328" r:id="rId20"/>
    <p:sldId id="329" r:id="rId21"/>
    <p:sldId id="275" r:id="rId22"/>
    <p:sldId id="276" r:id="rId23"/>
    <p:sldId id="285" r:id="rId24"/>
    <p:sldId id="283" r:id="rId25"/>
    <p:sldId id="284" r:id="rId26"/>
    <p:sldId id="331" r:id="rId27"/>
    <p:sldId id="287" r:id="rId28"/>
    <p:sldId id="286" r:id="rId29"/>
    <p:sldId id="330" r:id="rId30"/>
    <p:sldId id="277" r:id="rId31"/>
    <p:sldId id="323" r:id="rId32"/>
    <p:sldId id="291" r:id="rId33"/>
    <p:sldId id="292" r:id="rId34"/>
    <p:sldId id="308" r:id="rId35"/>
    <p:sldId id="309" r:id="rId36"/>
    <p:sldId id="310" r:id="rId37"/>
    <p:sldId id="311" r:id="rId38"/>
    <p:sldId id="313" r:id="rId39"/>
    <p:sldId id="319" r:id="rId40"/>
    <p:sldId id="314" r:id="rId41"/>
    <p:sldId id="334" r:id="rId42"/>
    <p:sldId id="335" r:id="rId43"/>
    <p:sldId id="344" r:id="rId44"/>
    <p:sldId id="345" r:id="rId45"/>
    <p:sldId id="293" r:id="rId46"/>
    <p:sldId id="336" r:id="rId47"/>
  </p:sldIdLst>
  <p:sldSz cx="9144000" cy="6858000" type="screen4x3"/>
  <p:notesSz cx="9144000" cy="6858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2" autoAdjust="0"/>
  </p:normalViewPr>
  <p:slideViewPr>
    <p:cSldViewPr>
      <p:cViewPr>
        <p:scale>
          <a:sx n="71" d="100"/>
          <a:sy n="71" d="100"/>
        </p:scale>
        <p:origin x="-1356" y="-6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110A6A-4693-4872-BFE3-BE4750152243}" type="doc">
      <dgm:prSet loTypeId="urn:microsoft.com/office/officeart/2009/3/layout/Descending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30F09FB-3146-4F7B-BCB9-5F626B488584}">
      <dgm:prSet phldrT="[Κείμενο]" custT="1"/>
      <dgm:spPr/>
      <dgm:t>
        <a:bodyPr/>
        <a:lstStyle/>
        <a:p>
          <a:r>
            <a:rPr lang="el-GR" sz="2400" b="1" dirty="0" smtClean="0"/>
            <a:t>Σκοπός…</a:t>
          </a:r>
          <a:endParaRPr lang="el-GR" sz="2400" b="1" dirty="0"/>
        </a:p>
      </dgm:t>
    </dgm:pt>
    <dgm:pt modelId="{05C1CE50-EFBD-4D5D-9096-96F5C9AC7C32}" type="sibTrans" cxnId="{7D53DBE9-08A2-4740-8519-E782F98DB1B2}">
      <dgm:prSet/>
      <dgm:spPr/>
      <dgm:t>
        <a:bodyPr/>
        <a:lstStyle/>
        <a:p>
          <a:endParaRPr lang="el-GR"/>
        </a:p>
      </dgm:t>
    </dgm:pt>
    <dgm:pt modelId="{00BD26DB-98FE-410B-BEEF-576192A067D3}" type="parTrans" cxnId="{7D53DBE9-08A2-4740-8519-E782F98DB1B2}">
      <dgm:prSet/>
      <dgm:spPr/>
      <dgm:t>
        <a:bodyPr/>
        <a:lstStyle/>
        <a:p>
          <a:endParaRPr lang="el-GR"/>
        </a:p>
      </dgm:t>
    </dgm:pt>
    <dgm:pt modelId="{28783F12-58D6-4863-BD72-EC70268CFAB7}">
      <dgm:prSet/>
      <dgm:spPr/>
      <dgm:t>
        <a:bodyPr/>
        <a:lstStyle/>
        <a:p>
          <a:pPr algn="l"/>
          <a:r>
            <a:rPr lang="el-GR" b="1" dirty="0" smtClean="0">
              <a:latin typeface="Calibri"/>
              <a:cs typeface="Calibri"/>
            </a:rPr>
            <a:t> …η  </a:t>
          </a:r>
          <a:r>
            <a:rPr lang="el-GR" b="1" spc="-5" dirty="0" smtClean="0">
              <a:latin typeface="Calibri"/>
              <a:cs typeface="Calibri"/>
            </a:rPr>
            <a:t>συνεχής </a:t>
          </a:r>
          <a:r>
            <a:rPr lang="el-GR" b="1" spc="-15" dirty="0" smtClean="0">
              <a:latin typeface="Calibri"/>
              <a:cs typeface="Calibri"/>
            </a:rPr>
            <a:t>βελτίωση </a:t>
          </a:r>
          <a:r>
            <a:rPr lang="el-GR" b="1" spc="-10" dirty="0" smtClean="0">
              <a:latin typeface="Calibri"/>
              <a:cs typeface="Calibri"/>
            </a:rPr>
            <a:t>του </a:t>
          </a:r>
          <a:r>
            <a:rPr lang="el-GR" b="1" spc="-15" dirty="0" smtClean="0">
              <a:latin typeface="Calibri"/>
              <a:cs typeface="Calibri"/>
            </a:rPr>
            <a:t>εκπαιδευτικού</a:t>
          </a:r>
          <a:r>
            <a:rPr lang="el-GR" b="1" spc="-70" dirty="0" smtClean="0">
              <a:latin typeface="Calibri"/>
              <a:cs typeface="Calibri"/>
            </a:rPr>
            <a:t> </a:t>
          </a:r>
          <a:r>
            <a:rPr lang="el-GR" b="1" spc="-5" dirty="0" smtClean="0">
              <a:latin typeface="Calibri"/>
              <a:cs typeface="Calibri"/>
            </a:rPr>
            <a:t>έργου.</a:t>
          </a:r>
          <a:endParaRPr lang="el-GR" dirty="0">
            <a:latin typeface="Calibri"/>
            <a:cs typeface="Calibri"/>
          </a:endParaRPr>
        </a:p>
      </dgm:t>
    </dgm:pt>
    <dgm:pt modelId="{25EADBB1-1D7E-4A67-955B-2F5BF74264D6}" type="parTrans" cxnId="{61E80F10-ADC5-4017-86BD-5660C149B66D}">
      <dgm:prSet/>
      <dgm:spPr/>
      <dgm:t>
        <a:bodyPr/>
        <a:lstStyle/>
        <a:p>
          <a:endParaRPr lang="el-GR"/>
        </a:p>
      </dgm:t>
    </dgm:pt>
    <dgm:pt modelId="{91C9495B-E186-4FA6-8443-238472E7047A}" type="sibTrans" cxnId="{61E80F10-ADC5-4017-86BD-5660C149B66D}">
      <dgm:prSet/>
      <dgm:spPr/>
      <dgm:t>
        <a:bodyPr/>
        <a:lstStyle/>
        <a:p>
          <a:endParaRPr lang="el-GR"/>
        </a:p>
      </dgm:t>
    </dgm:pt>
    <dgm:pt modelId="{E3089BC3-E4E7-4CE1-B606-8E0F257AC051}" type="pres">
      <dgm:prSet presAssocID="{E7110A6A-4693-4872-BFE3-BE4750152243}" presName="Name0" presStyleCnt="0">
        <dgm:presLayoutVars>
          <dgm:chMax val="7"/>
          <dgm:chPref val="5"/>
        </dgm:presLayoutVars>
      </dgm:prSet>
      <dgm:spPr/>
      <dgm:t>
        <a:bodyPr/>
        <a:lstStyle/>
        <a:p>
          <a:endParaRPr lang="el-GR"/>
        </a:p>
      </dgm:t>
    </dgm:pt>
    <dgm:pt modelId="{09E01C3D-702D-45F0-8A7C-A77CB7BDF385}" type="pres">
      <dgm:prSet presAssocID="{E7110A6A-4693-4872-BFE3-BE4750152243}" presName="arrowNode" presStyleLbl="node1" presStyleIdx="0" presStyleCnt="1" custLinFactNeighborX="17182" custLinFactNeighborY="-12881"/>
      <dgm:spPr/>
    </dgm:pt>
    <dgm:pt modelId="{91996E48-EE10-4750-A353-C01A21BA0F8A}" type="pres">
      <dgm:prSet presAssocID="{A30F09FB-3146-4F7B-BCB9-5F626B488584}" presName="txNode1" presStyleLbl="revTx" presStyleIdx="0" presStyleCnt="2" custScaleX="103300" custScaleY="19069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B6FAEA-BB05-47E7-8B91-2B6EEAC23EAA}" type="pres">
      <dgm:prSet presAssocID="{28783F12-58D6-4863-BD72-EC70268CFAB7}" presName="txNode2" presStyleLbl="revTx" presStyleIdx="1" presStyleCnt="2" custScaleX="150000" custScaleY="262354" custLinFactNeighborX="-18609" custLinFactNeighborY="-2773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1E80F10-ADC5-4017-86BD-5660C149B66D}" srcId="{E7110A6A-4693-4872-BFE3-BE4750152243}" destId="{28783F12-58D6-4863-BD72-EC70268CFAB7}" srcOrd="1" destOrd="0" parTransId="{25EADBB1-1D7E-4A67-955B-2F5BF74264D6}" sibTransId="{91C9495B-E186-4FA6-8443-238472E7047A}"/>
    <dgm:cxn modelId="{7D53DBE9-08A2-4740-8519-E782F98DB1B2}" srcId="{E7110A6A-4693-4872-BFE3-BE4750152243}" destId="{A30F09FB-3146-4F7B-BCB9-5F626B488584}" srcOrd="0" destOrd="0" parTransId="{00BD26DB-98FE-410B-BEEF-576192A067D3}" sibTransId="{05C1CE50-EFBD-4D5D-9096-96F5C9AC7C32}"/>
    <dgm:cxn modelId="{3B48963C-63F9-429C-A9F4-06461F07FCC8}" type="presOf" srcId="{A30F09FB-3146-4F7B-BCB9-5F626B488584}" destId="{91996E48-EE10-4750-A353-C01A21BA0F8A}" srcOrd="0" destOrd="0" presId="urn:microsoft.com/office/officeart/2009/3/layout/DescendingProcess"/>
    <dgm:cxn modelId="{67EC6D77-2B25-47C1-A375-1AEEEA33A694}" type="presOf" srcId="{E7110A6A-4693-4872-BFE3-BE4750152243}" destId="{E3089BC3-E4E7-4CE1-B606-8E0F257AC051}" srcOrd="0" destOrd="0" presId="urn:microsoft.com/office/officeart/2009/3/layout/DescendingProcess"/>
    <dgm:cxn modelId="{CDDCD538-E478-4E49-834B-BC2C013F11F2}" type="presOf" srcId="{28783F12-58D6-4863-BD72-EC70268CFAB7}" destId="{2EB6FAEA-BB05-47E7-8B91-2B6EEAC23EAA}" srcOrd="0" destOrd="0" presId="urn:microsoft.com/office/officeart/2009/3/layout/DescendingProcess"/>
    <dgm:cxn modelId="{4EF96DB3-4131-4094-873E-79E782C85444}" type="presParOf" srcId="{E3089BC3-E4E7-4CE1-B606-8E0F257AC051}" destId="{09E01C3D-702D-45F0-8A7C-A77CB7BDF385}" srcOrd="0" destOrd="0" presId="urn:microsoft.com/office/officeart/2009/3/layout/DescendingProcess"/>
    <dgm:cxn modelId="{89718C27-210B-4F91-8B69-89A26F3F8D3A}" type="presParOf" srcId="{E3089BC3-E4E7-4CE1-B606-8E0F257AC051}" destId="{91996E48-EE10-4750-A353-C01A21BA0F8A}" srcOrd="1" destOrd="0" presId="urn:microsoft.com/office/officeart/2009/3/layout/DescendingProcess"/>
    <dgm:cxn modelId="{61D1DAF7-0E0C-4865-A514-DE1A54768883}" type="presParOf" srcId="{E3089BC3-E4E7-4CE1-B606-8E0F257AC051}" destId="{2EB6FAEA-BB05-47E7-8B91-2B6EEAC23EAA}" srcOrd="2" destOrd="0" presId="urn:microsoft.com/office/officeart/2009/3/layout/Descending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59BA1D7-13D4-40A2-B56B-0126BB8D2CCC}" type="doc">
      <dgm:prSet loTypeId="urn:microsoft.com/office/officeart/2005/8/layout/vProcess5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l-GR"/>
        </a:p>
      </dgm:t>
    </dgm:pt>
    <dgm:pt modelId="{04851FC5-347F-474C-A014-83EF153AE88F}">
      <dgm:prSet custT="1"/>
      <dgm:spPr/>
      <dgm:t>
        <a:bodyPr/>
        <a:lstStyle/>
        <a:p>
          <a:pPr rtl="0"/>
          <a:r>
            <a:rPr lang="el-GR" sz="2000" dirty="0" smtClean="0"/>
            <a:t>Στο θεματικό αυτό άξονα περιλαμβάνονται παράμετροι όπως: </a:t>
          </a:r>
          <a:endParaRPr lang="el-GR" sz="2000" dirty="0"/>
        </a:p>
      </dgm:t>
    </dgm:pt>
    <dgm:pt modelId="{5769496E-B1AD-48B6-8BE8-7793F8891F2D}" type="parTrans" cxnId="{B5E80CBA-FEA6-4853-B0C8-13A5AA5D46A3}">
      <dgm:prSet/>
      <dgm:spPr/>
      <dgm:t>
        <a:bodyPr/>
        <a:lstStyle/>
        <a:p>
          <a:endParaRPr lang="el-GR"/>
        </a:p>
      </dgm:t>
    </dgm:pt>
    <dgm:pt modelId="{80F4B83B-C77C-4227-B63E-EF79BBD71B3E}" type="sibTrans" cxnId="{B5E80CBA-FEA6-4853-B0C8-13A5AA5D46A3}">
      <dgm:prSet/>
      <dgm:spPr/>
      <dgm:t>
        <a:bodyPr/>
        <a:lstStyle/>
        <a:p>
          <a:endParaRPr lang="el-GR"/>
        </a:p>
      </dgm:t>
    </dgm:pt>
    <dgm:pt modelId="{232A02AF-4582-49E0-845E-22BE62482B41}">
      <dgm:prSet custT="1"/>
      <dgm:spPr/>
      <dgm:t>
        <a:bodyPr/>
        <a:lstStyle/>
        <a:p>
          <a:pPr rtl="0"/>
          <a:r>
            <a:rPr lang="el-GR" sz="2000" dirty="0" smtClean="0"/>
            <a:t>αα) Οργανωτικός σχεδιασμός για την αποδοτικότερη διοικητικά λειτουργία του σχολείου, </a:t>
          </a:r>
          <a:endParaRPr lang="el-GR" sz="2000" dirty="0"/>
        </a:p>
      </dgm:t>
    </dgm:pt>
    <dgm:pt modelId="{7C0F6EA0-EB39-4999-9263-773441EDB728}" type="parTrans" cxnId="{ACE7267F-8929-4224-9CD3-AF570F734859}">
      <dgm:prSet/>
      <dgm:spPr/>
      <dgm:t>
        <a:bodyPr/>
        <a:lstStyle/>
        <a:p>
          <a:endParaRPr lang="el-GR"/>
        </a:p>
      </dgm:t>
    </dgm:pt>
    <dgm:pt modelId="{CD847C51-1C23-4EED-A375-8A9FA735FDF7}" type="sibTrans" cxnId="{ACE7267F-8929-4224-9CD3-AF570F734859}">
      <dgm:prSet/>
      <dgm:spPr/>
      <dgm:t>
        <a:bodyPr/>
        <a:lstStyle/>
        <a:p>
          <a:endParaRPr lang="el-GR"/>
        </a:p>
      </dgm:t>
    </dgm:pt>
    <dgm:pt modelId="{60CD4ACE-6AD0-4A1E-A699-CA6F506F43F8}">
      <dgm:prSet custT="1"/>
      <dgm:spPr/>
      <dgm:t>
        <a:bodyPr/>
        <a:lstStyle/>
        <a:p>
          <a:pPr rtl="0"/>
          <a:r>
            <a:rPr lang="el-GR" sz="2000" dirty="0" err="1" smtClean="0"/>
            <a:t>ββ</a:t>
          </a:r>
          <a:r>
            <a:rPr lang="el-GR" sz="2000" dirty="0" smtClean="0"/>
            <a:t>) Διδασκαλία και μάθηση σε σχέση με τις διδακτικές μεθόδους, τα Προγράμματα Σπουδών και τα διαθέσιμα εκπαιδευτικά υλικά και μέσα, </a:t>
          </a:r>
          <a:endParaRPr lang="el-GR" sz="2000" dirty="0"/>
        </a:p>
      </dgm:t>
    </dgm:pt>
    <dgm:pt modelId="{91B37AC4-F643-4EC7-A56B-85FC2CD2F386}" type="parTrans" cxnId="{8C26EB1B-73F3-4380-8733-790A91E33779}">
      <dgm:prSet/>
      <dgm:spPr/>
      <dgm:t>
        <a:bodyPr/>
        <a:lstStyle/>
        <a:p>
          <a:endParaRPr lang="el-GR"/>
        </a:p>
      </dgm:t>
    </dgm:pt>
    <dgm:pt modelId="{D6E2FE32-E614-43A6-80D7-56AEDA924216}" type="sibTrans" cxnId="{8C26EB1B-73F3-4380-8733-790A91E33779}">
      <dgm:prSet/>
      <dgm:spPr/>
      <dgm:t>
        <a:bodyPr/>
        <a:lstStyle/>
        <a:p>
          <a:endParaRPr lang="el-GR"/>
        </a:p>
      </dgm:t>
    </dgm:pt>
    <dgm:pt modelId="{B29C6577-6E46-4190-8AED-463351BC5DBA}">
      <dgm:prSet custT="1"/>
      <dgm:spPr/>
      <dgm:t>
        <a:bodyPr/>
        <a:lstStyle/>
        <a:p>
          <a:pPr rtl="0"/>
          <a:r>
            <a:rPr lang="el-GR" sz="2000" dirty="0" err="1" smtClean="0"/>
            <a:t>γγ</a:t>
          </a:r>
          <a:r>
            <a:rPr lang="el-GR" sz="2000" dirty="0" smtClean="0"/>
            <a:t>) Συνεργασία μεταξύ σχολείου και δομών υποστήριξης του εκπαιδευτικού έργου, </a:t>
          </a:r>
          <a:endParaRPr lang="el-GR" sz="2000" dirty="0"/>
        </a:p>
      </dgm:t>
    </dgm:pt>
    <dgm:pt modelId="{A6A9906E-809F-4BA9-A9EF-DA7D5458E9E1}" type="parTrans" cxnId="{C673481D-4CD5-4070-8B4E-02DEADAB56E9}">
      <dgm:prSet/>
      <dgm:spPr/>
      <dgm:t>
        <a:bodyPr/>
        <a:lstStyle/>
        <a:p>
          <a:endParaRPr lang="el-GR"/>
        </a:p>
      </dgm:t>
    </dgm:pt>
    <dgm:pt modelId="{18A3FFD4-7C29-49DA-8221-FF54254A065D}" type="sibTrans" cxnId="{C673481D-4CD5-4070-8B4E-02DEADAB56E9}">
      <dgm:prSet/>
      <dgm:spPr/>
      <dgm:t>
        <a:bodyPr/>
        <a:lstStyle/>
        <a:p>
          <a:endParaRPr lang="el-GR"/>
        </a:p>
      </dgm:t>
    </dgm:pt>
    <dgm:pt modelId="{29818CE7-B943-4468-8720-804A48759883}">
      <dgm:prSet custT="1"/>
      <dgm:spPr/>
      <dgm:t>
        <a:bodyPr/>
        <a:lstStyle/>
        <a:p>
          <a:pPr rtl="0"/>
          <a:r>
            <a:rPr lang="el-GR" sz="2000" dirty="0" err="1" smtClean="0"/>
            <a:t>δδ</a:t>
          </a:r>
          <a:r>
            <a:rPr lang="el-GR" sz="2000" dirty="0" smtClean="0"/>
            <a:t>) Συνεργασία μεταξύ εκπαιδευτικών και μεταξύ εκπαιδευτικών και μαθητών/τριών. </a:t>
          </a:r>
          <a:endParaRPr lang="el-GR" sz="2000" dirty="0"/>
        </a:p>
      </dgm:t>
    </dgm:pt>
    <dgm:pt modelId="{B342339C-AD07-4C4C-A8D6-BBB1ECE6E34A}" type="parTrans" cxnId="{551C8EF9-4DB9-43D4-8DD8-765B02E9DA29}">
      <dgm:prSet/>
      <dgm:spPr/>
      <dgm:t>
        <a:bodyPr/>
        <a:lstStyle/>
        <a:p>
          <a:endParaRPr lang="el-GR"/>
        </a:p>
      </dgm:t>
    </dgm:pt>
    <dgm:pt modelId="{D85E2458-9053-42C8-8D1E-8DD9C042234B}" type="sibTrans" cxnId="{551C8EF9-4DB9-43D4-8DD8-765B02E9DA29}">
      <dgm:prSet/>
      <dgm:spPr/>
      <dgm:t>
        <a:bodyPr/>
        <a:lstStyle/>
        <a:p>
          <a:endParaRPr lang="el-GR"/>
        </a:p>
      </dgm:t>
    </dgm:pt>
    <dgm:pt modelId="{CBB061FE-5C14-45D7-88A4-4A43BB3EAA06}" type="pres">
      <dgm:prSet presAssocID="{859BA1D7-13D4-40A2-B56B-0126BB8D2CCC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ED7A7566-933F-495D-B1FA-F63026CB2691}" type="pres">
      <dgm:prSet presAssocID="{859BA1D7-13D4-40A2-B56B-0126BB8D2CCC}" presName="dummyMaxCanvas" presStyleCnt="0">
        <dgm:presLayoutVars/>
      </dgm:prSet>
      <dgm:spPr/>
    </dgm:pt>
    <dgm:pt modelId="{E768A566-49BB-457A-8969-B6F6F1B1E145}" type="pres">
      <dgm:prSet presAssocID="{859BA1D7-13D4-40A2-B56B-0126BB8D2CCC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649819A-1C73-4745-A662-6746D4E99889}" type="pres">
      <dgm:prSet presAssocID="{859BA1D7-13D4-40A2-B56B-0126BB8D2CCC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2E2E314-FCD3-47B0-8DB0-2FCAC9C9B414}" type="pres">
      <dgm:prSet presAssocID="{859BA1D7-13D4-40A2-B56B-0126BB8D2CCC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7F3F44-32A8-447A-969A-700F52E6A62E}" type="pres">
      <dgm:prSet presAssocID="{859BA1D7-13D4-40A2-B56B-0126BB8D2CCC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B6585BD-F950-427D-BDF2-99A93FBB674E}" type="pres">
      <dgm:prSet presAssocID="{859BA1D7-13D4-40A2-B56B-0126BB8D2CCC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E5F6A60-0970-46AD-BEB0-1162AA61D7D2}" type="pres">
      <dgm:prSet presAssocID="{859BA1D7-13D4-40A2-B56B-0126BB8D2CCC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F88E8AD-E17C-420F-B68F-DB31DBA8371F}" type="pres">
      <dgm:prSet presAssocID="{859BA1D7-13D4-40A2-B56B-0126BB8D2CCC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9D6D117-76BA-43B8-9077-69D4954203C8}" type="pres">
      <dgm:prSet presAssocID="{859BA1D7-13D4-40A2-B56B-0126BB8D2CCC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52F0CB6-E4AE-4204-A74F-7592CF84E45E}" type="pres">
      <dgm:prSet presAssocID="{859BA1D7-13D4-40A2-B56B-0126BB8D2CCC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73881C-33DC-4026-9886-941A69C802DF}" type="pres">
      <dgm:prSet presAssocID="{859BA1D7-13D4-40A2-B56B-0126BB8D2CCC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4A03408-6F53-4652-ACC7-93E86AAD4841}" type="pres">
      <dgm:prSet presAssocID="{859BA1D7-13D4-40A2-B56B-0126BB8D2CCC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1378BBC-D874-4A08-9217-A0AD5929116A}" type="pres">
      <dgm:prSet presAssocID="{859BA1D7-13D4-40A2-B56B-0126BB8D2CCC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6C29B7D-A9B3-45FD-B135-A8BC9E9A0738}" type="pres">
      <dgm:prSet presAssocID="{859BA1D7-13D4-40A2-B56B-0126BB8D2CCC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040E781-2022-4271-837C-76148D40761D}" type="pres">
      <dgm:prSet presAssocID="{859BA1D7-13D4-40A2-B56B-0126BB8D2CCC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C26EB1B-73F3-4380-8733-790A91E33779}" srcId="{859BA1D7-13D4-40A2-B56B-0126BB8D2CCC}" destId="{60CD4ACE-6AD0-4A1E-A699-CA6F506F43F8}" srcOrd="2" destOrd="0" parTransId="{91B37AC4-F643-4EC7-A56B-85FC2CD2F386}" sibTransId="{D6E2FE32-E614-43A6-80D7-56AEDA924216}"/>
    <dgm:cxn modelId="{D7819659-AFF8-43D7-88C2-F732DF6A1F24}" type="presOf" srcId="{80F4B83B-C77C-4227-B63E-EF79BBD71B3E}" destId="{2E5F6A60-0970-46AD-BEB0-1162AA61D7D2}" srcOrd="0" destOrd="0" presId="urn:microsoft.com/office/officeart/2005/8/layout/vProcess5"/>
    <dgm:cxn modelId="{43F3F24A-705B-4E26-867E-479A55705778}" type="presOf" srcId="{232A02AF-4582-49E0-845E-22BE62482B41}" destId="{E649819A-1C73-4745-A662-6746D4E99889}" srcOrd="0" destOrd="0" presId="urn:microsoft.com/office/officeart/2005/8/layout/vProcess5"/>
    <dgm:cxn modelId="{AB22BC3D-1B41-48E6-8C93-0F8F14B1A10D}" type="presOf" srcId="{CD847C51-1C23-4EED-A375-8A9FA735FDF7}" destId="{CF88E8AD-E17C-420F-B68F-DB31DBA8371F}" srcOrd="0" destOrd="0" presId="urn:microsoft.com/office/officeart/2005/8/layout/vProcess5"/>
    <dgm:cxn modelId="{ACE7267F-8929-4224-9CD3-AF570F734859}" srcId="{859BA1D7-13D4-40A2-B56B-0126BB8D2CCC}" destId="{232A02AF-4582-49E0-845E-22BE62482B41}" srcOrd="1" destOrd="0" parTransId="{7C0F6EA0-EB39-4999-9263-773441EDB728}" sibTransId="{CD847C51-1C23-4EED-A375-8A9FA735FDF7}"/>
    <dgm:cxn modelId="{AD466CDB-89D0-4789-B75C-D2C9D7D89B17}" type="presOf" srcId="{B29C6577-6E46-4190-8AED-463351BC5DBA}" destId="{D17F3F44-32A8-447A-969A-700F52E6A62E}" srcOrd="0" destOrd="0" presId="urn:microsoft.com/office/officeart/2005/8/layout/vProcess5"/>
    <dgm:cxn modelId="{551C8EF9-4DB9-43D4-8DD8-765B02E9DA29}" srcId="{859BA1D7-13D4-40A2-B56B-0126BB8D2CCC}" destId="{29818CE7-B943-4468-8720-804A48759883}" srcOrd="4" destOrd="0" parTransId="{B342339C-AD07-4C4C-A8D6-BBB1ECE6E34A}" sibTransId="{D85E2458-9053-42C8-8D1E-8DD9C042234B}"/>
    <dgm:cxn modelId="{55C32381-BB2B-4246-9718-D40053B2EE06}" type="presOf" srcId="{18A3FFD4-7C29-49DA-8221-FF54254A065D}" destId="{452F0CB6-E4AE-4204-A74F-7592CF84E45E}" srcOrd="0" destOrd="0" presId="urn:microsoft.com/office/officeart/2005/8/layout/vProcess5"/>
    <dgm:cxn modelId="{99AC515B-BDBB-44B3-8441-ED73C3B9EBC2}" type="presOf" srcId="{B29C6577-6E46-4190-8AED-463351BC5DBA}" destId="{26C29B7D-A9B3-45FD-B135-A8BC9E9A0738}" srcOrd="1" destOrd="0" presId="urn:microsoft.com/office/officeart/2005/8/layout/vProcess5"/>
    <dgm:cxn modelId="{B5E80CBA-FEA6-4853-B0C8-13A5AA5D46A3}" srcId="{859BA1D7-13D4-40A2-B56B-0126BB8D2CCC}" destId="{04851FC5-347F-474C-A014-83EF153AE88F}" srcOrd="0" destOrd="0" parTransId="{5769496E-B1AD-48B6-8BE8-7793F8891F2D}" sibTransId="{80F4B83B-C77C-4227-B63E-EF79BBD71B3E}"/>
    <dgm:cxn modelId="{04660195-1DFC-4F0A-A2B0-846C2934CD0C}" type="presOf" srcId="{29818CE7-B943-4468-8720-804A48759883}" destId="{DB6585BD-F950-427D-BDF2-99A93FBB674E}" srcOrd="0" destOrd="0" presId="urn:microsoft.com/office/officeart/2005/8/layout/vProcess5"/>
    <dgm:cxn modelId="{21331149-2884-4277-9EBC-D563C24C9710}" type="presOf" srcId="{60CD4ACE-6AD0-4A1E-A699-CA6F506F43F8}" destId="{32E2E314-FCD3-47B0-8DB0-2FCAC9C9B414}" srcOrd="0" destOrd="0" presId="urn:microsoft.com/office/officeart/2005/8/layout/vProcess5"/>
    <dgm:cxn modelId="{3298B9EC-F485-4C8D-9476-9F7D34E2113C}" type="presOf" srcId="{04851FC5-347F-474C-A014-83EF153AE88F}" destId="{E768A566-49BB-457A-8969-B6F6F1B1E145}" srcOrd="0" destOrd="0" presId="urn:microsoft.com/office/officeart/2005/8/layout/vProcess5"/>
    <dgm:cxn modelId="{47A821A2-237B-492A-BAD1-263FD9757D27}" type="presOf" srcId="{232A02AF-4582-49E0-845E-22BE62482B41}" destId="{54A03408-6F53-4652-ACC7-93E86AAD4841}" srcOrd="1" destOrd="0" presId="urn:microsoft.com/office/officeart/2005/8/layout/vProcess5"/>
    <dgm:cxn modelId="{C673481D-4CD5-4070-8B4E-02DEADAB56E9}" srcId="{859BA1D7-13D4-40A2-B56B-0126BB8D2CCC}" destId="{B29C6577-6E46-4190-8AED-463351BC5DBA}" srcOrd="3" destOrd="0" parTransId="{A6A9906E-809F-4BA9-A9EF-DA7D5458E9E1}" sibTransId="{18A3FFD4-7C29-49DA-8221-FF54254A065D}"/>
    <dgm:cxn modelId="{5E1800D5-25B5-4443-869C-4E76552A06CD}" type="presOf" srcId="{859BA1D7-13D4-40A2-B56B-0126BB8D2CCC}" destId="{CBB061FE-5C14-45D7-88A4-4A43BB3EAA06}" srcOrd="0" destOrd="0" presId="urn:microsoft.com/office/officeart/2005/8/layout/vProcess5"/>
    <dgm:cxn modelId="{2601C18F-5458-4FE4-9051-4A8FB61669F1}" type="presOf" srcId="{D6E2FE32-E614-43A6-80D7-56AEDA924216}" destId="{B9D6D117-76BA-43B8-9077-69D4954203C8}" srcOrd="0" destOrd="0" presId="urn:microsoft.com/office/officeart/2005/8/layout/vProcess5"/>
    <dgm:cxn modelId="{CE5544CF-E747-41AF-98EE-37DD059FE7B5}" type="presOf" srcId="{60CD4ACE-6AD0-4A1E-A699-CA6F506F43F8}" destId="{61378BBC-D874-4A08-9217-A0AD5929116A}" srcOrd="1" destOrd="0" presId="urn:microsoft.com/office/officeart/2005/8/layout/vProcess5"/>
    <dgm:cxn modelId="{16434001-35AD-4D75-AE66-8BCBCC869105}" type="presOf" srcId="{04851FC5-347F-474C-A014-83EF153AE88F}" destId="{E773881C-33DC-4026-9886-941A69C802DF}" srcOrd="1" destOrd="0" presId="urn:microsoft.com/office/officeart/2005/8/layout/vProcess5"/>
    <dgm:cxn modelId="{C4CE5A7C-1AD4-40C4-B573-AA27B14FB5C9}" type="presOf" srcId="{29818CE7-B943-4468-8720-804A48759883}" destId="{D040E781-2022-4271-837C-76148D40761D}" srcOrd="1" destOrd="0" presId="urn:microsoft.com/office/officeart/2005/8/layout/vProcess5"/>
    <dgm:cxn modelId="{F0D10B37-9734-43E0-9BFC-4323026343DE}" type="presParOf" srcId="{CBB061FE-5C14-45D7-88A4-4A43BB3EAA06}" destId="{ED7A7566-933F-495D-B1FA-F63026CB2691}" srcOrd="0" destOrd="0" presId="urn:microsoft.com/office/officeart/2005/8/layout/vProcess5"/>
    <dgm:cxn modelId="{410A8628-7DDD-494A-9A7D-C37A87711E43}" type="presParOf" srcId="{CBB061FE-5C14-45D7-88A4-4A43BB3EAA06}" destId="{E768A566-49BB-457A-8969-B6F6F1B1E145}" srcOrd="1" destOrd="0" presId="urn:microsoft.com/office/officeart/2005/8/layout/vProcess5"/>
    <dgm:cxn modelId="{7B6A0CF7-223C-4138-A559-0E59B2895B09}" type="presParOf" srcId="{CBB061FE-5C14-45D7-88A4-4A43BB3EAA06}" destId="{E649819A-1C73-4745-A662-6746D4E99889}" srcOrd="2" destOrd="0" presId="urn:microsoft.com/office/officeart/2005/8/layout/vProcess5"/>
    <dgm:cxn modelId="{5694BF98-803D-422F-94E0-8B8617BA16FE}" type="presParOf" srcId="{CBB061FE-5C14-45D7-88A4-4A43BB3EAA06}" destId="{32E2E314-FCD3-47B0-8DB0-2FCAC9C9B414}" srcOrd="3" destOrd="0" presId="urn:microsoft.com/office/officeart/2005/8/layout/vProcess5"/>
    <dgm:cxn modelId="{9A591355-9284-49DC-85AD-1D98F75773E0}" type="presParOf" srcId="{CBB061FE-5C14-45D7-88A4-4A43BB3EAA06}" destId="{D17F3F44-32A8-447A-969A-700F52E6A62E}" srcOrd="4" destOrd="0" presId="urn:microsoft.com/office/officeart/2005/8/layout/vProcess5"/>
    <dgm:cxn modelId="{701CB3B0-879B-473F-88E7-528928E63941}" type="presParOf" srcId="{CBB061FE-5C14-45D7-88A4-4A43BB3EAA06}" destId="{DB6585BD-F950-427D-BDF2-99A93FBB674E}" srcOrd="5" destOrd="0" presId="urn:microsoft.com/office/officeart/2005/8/layout/vProcess5"/>
    <dgm:cxn modelId="{1430CE80-E952-4F26-B560-1DD6873BA97D}" type="presParOf" srcId="{CBB061FE-5C14-45D7-88A4-4A43BB3EAA06}" destId="{2E5F6A60-0970-46AD-BEB0-1162AA61D7D2}" srcOrd="6" destOrd="0" presId="urn:microsoft.com/office/officeart/2005/8/layout/vProcess5"/>
    <dgm:cxn modelId="{D75C91D0-E120-47F0-B016-6DD1D38D4951}" type="presParOf" srcId="{CBB061FE-5C14-45D7-88A4-4A43BB3EAA06}" destId="{CF88E8AD-E17C-420F-B68F-DB31DBA8371F}" srcOrd="7" destOrd="0" presId="urn:microsoft.com/office/officeart/2005/8/layout/vProcess5"/>
    <dgm:cxn modelId="{5840F6CC-8926-4EC9-8FF1-DFE5420F1F2A}" type="presParOf" srcId="{CBB061FE-5C14-45D7-88A4-4A43BB3EAA06}" destId="{B9D6D117-76BA-43B8-9077-69D4954203C8}" srcOrd="8" destOrd="0" presId="urn:microsoft.com/office/officeart/2005/8/layout/vProcess5"/>
    <dgm:cxn modelId="{C410E61E-0596-448D-908B-36EC01F82B79}" type="presParOf" srcId="{CBB061FE-5C14-45D7-88A4-4A43BB3EAA06}" destId="{452F0CB6-E4AE-4204-A74F-7592CF84E45E}" srcOrd="9" destOrd="0" presId="urn:microsoft.com/office/officeart/2005/8/layout/vProcess5"/>
    <dgm:cxn modelId="{3F8DBDDF-4DBA-44EB-9BA3-474D81B4348E}" type="presParOf" srcId="{CBB061FE-5C14-45D7-88A4-4A43BB3EAA06}" destId="{E773881C-33DC-4026-9886-941A69C802DF}" srcOrd="10" destOrd="0" presId="urn:microsoft.com/office/officeart/2005/8/layout/vProcess5"/>
    <dgm:cxn modelId="{C53CAB11-0542-41C5-BAF8-DA7AADC1F6D0}" type="presParOf" srcId="{CBB061FE-5C14-45D7-88A4-4A43BB3EAA06}" destId="{54A03408-6F53-4652-ACC7-93E86AAD4841}" srcOrd="11" destOrd="0" presId="urn:microsoft.com/office/officeart/2005/8/layout/vProcess5"/>
    <dgm:cxn modelId="{BD62B2A1-54DE-48FB-9870-9834DB7D8305}" type="presParOf" srcId="{CBB061FE-5C14-45D7-88A4-4A43BB3EAA06}" destId="{61378BBC-D874-4A08-9217-A0AD5929116A}" srcOrd="12" destOrd="0" presId="urn:microsoft.com/office/officeart/2005/8/layout/vProcess5"/>
    <dgm:cxn modelId="{78553765-63F0-4363-B1AD-0B6E1925D9D3}" type="presParOf" srcId="{CBB061FE-5C14-45D7-88A4-4A43BB3EAA06}" destId="{26C29B7D-A9B3-45FD-B135-A8BC9E9A0738}" srcOrd="13" destOrd="0" presId="urn:microsoft.com/office/officeart/2005/8/layout/vProcess5"/>
    <dgm:cxn modelId="{E773C29A-8C9D-42E7-BB36-FE239F9F3F86}" type="presParOf" srcId="{CBB061FE-5C14-45D7-88A4-4A43BB3EAA06}" destId="{D040E781-2022-4271-837C-76148D40761D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54872AA-A12B-408E-810E-C42C7A7E9BCA}" type="doc">
      <dgm:prSet loTypeId="urn:microsoft.com/office/officeart/2005/8/layout/vProcess5" loCatId="process" qsTypeId="urn:microsoft.com/office/officeart/2005/8/quickstyle/simple1" qsCatId="simple" csTypeId="urn:microsoft.com/office/officeart/2005/8/colors/colorful4" csCatId="colorful"/>
      <dgm:spPr/>
      <dgm:t>
        <a:bodyPr/>
        <a:lstStyle/>
        <a:p>
          <a:endParaRPr lang="el-GR"/>
        </a:p>
      </dgm:t>
    </dgm:pt>
    <dgm:pt modelId="{DD0C0C5A-504A-421F-9DC8-B754904E23C1}">
      <dgm:prSet/>
      <dgm:spPr/>
      <dgm:t>
        <a:bodyPr/>
        <a:lstStyle/>
        <a:p>
          <a:pPr rtl="0"/>
          <a:r>
            <a:rPr lang="el-GR" dirty="0" smtClean="0"/>
            <a:t>Στον θεματικό αυτό άξονα περιλαμβάνονται παράμετροι όπως:</a:t>
          </a:r>
          <a:endParaRPr lang="el-GR" dirty="0"/>
        </a:p>
      </dgm:t>
    </dgm:pt>
    <dgm:pt modelId="{3F0FABD4-686A-4B07-AE36-7DA092DA6A2D}" type="parTrans" cxnId="{0B5DD44C-C032-4C7F-B11C-C961CA0BF28A}">
      <dgm:prSet/>
      <dgm:spPr/>
      <dgm:t>
        <a:bodyPr/>
        <a:lstStyle/>
        <a:p>
          <a:endParaRPr lang="el-GR"/>
        </a:p>
      </dgm:t>
    </dgm:pt>
    <dgm:pt modelId="{A3DA1521-142D-4FA5-B32F-B96D47010EE4}" type="sibTrans" cxnId="{0B5DD44C-C032-4C7F-B11C-C961CA0BF28A}">
      <dgm:prSet/>
      <dgm:spPr/>
      <dgm:t>
        <a:bodyPr/>
        <a:lstStyle/>
        <a:p>
          <a:endParaRPr lang="el-GR"/>
        </a:p>
      </dgm:t>
    </dgm:pt>
    <dgm:pt modelId="{D29940E1-400D-4F7C-9993-5CF5A9BEDA1F}">
      <dgm:prSet/>
      <dgm:spPr/>
      <dgm:t>
        <a:bodyPr/>
        <a:lstStyle/>
        <a:p>
          <a:pPr rtl="0"/>
          <a:r>
            <a:rPr lang="el-GR" dirty="0" smtClean="0"/>
            <a:t>αα) Διδακτικές και μαθησιακές μέθοδοι, </a:t>
          </a:r>
          <a:endParaRPr lang="el-GR" dirty="0"/>
        </a:p>
      </dgm:t>
    </dgm:pt>
    <dgm:pt modelId="{BF650298-7151-49FC-BFFE-94285246A545}" type="parTrans" cxnId="{9E4CBF83-A360-4730-9F86-373372672404}">
      <dgm:prSet/>
      <dgm:spPr/>
      <dgm:t>
        <a:bodyPr/>
        <a:lstStyle/>
        <a:p>
          <a:endParaRPr lang="el-GR"/>
        </a:p>
      </dgm:t>
    </dgm:pt>
    <dgm:pt modelId="{FA7B94D8-F32C-4A78-BB92-C5BD19380189}" type="sibTrans" cxnId="{9E4CBF83-A360-4730-9F86-373372672404}">
      <dgm:prSet/>
      <dgm:spPr/>
      <dgm:t>
        <a:bodyPr/>
        <a:lstStyle/>
        <a:p>
          <a:endParaRPr lang="el-GR"/>
        </a:p>
      </dgm:t>
    </dgm:pt>
    <dgm:pt modelId="{79E0A7B9-085B-48AE-B069-AECB223AB5D3}">
      <dgm:prSet/>
      <dgm:spPr/>
      <dgm:t>
        <a:bodyPr/>
        <a:lstStyle/>
        <a:p>
          <a:pPr rtl="0"/>
          <a:r>
            <a:rPr lang="el-GR" dirty="0" err="1" smtClean="0"/>
            <a:t>ββ</a:t>
          </a:r>
          <a:r>
            <a:rPr lang="el-GR" dirty="0" smtClean="0"/>
            <a:t>) ατομική και κοινωνική ανάπτυξη μαθητών/τριών, </a:t>
          </a:r>
          <a:endParaRPr lang="el-GR" dirty="0"/>
        </a:p>
      </dgm:t>
    </dgm:pt>
    <dgm:pt modelId="{2628163D-D7DD-486C-8453-4B33572C1256}" type="parTrans" cxnId="{29D0EEFC-4B35-4946-ACE7-215699CDA8E3}">
      <dgm:prSet/>
      <dgm:spPr/>
      <dgm:t>
        <a:bodyPr/>
        <a:lstStyle/>
        <a:p>
          <a:endParaRPr lang="el-GR"/>
        </a:p>
      </dgm:t>
    </dgm:pt>
    <dgm:pt modelId="{7F0F2354-871A-4DF4-A9F8-208298DC97D0}" type="sibTrans" cxnId="{29D0EEFC-4B35-4946-ACE7-215699CDA8E3}">
      <dgm:prSet/>
      <dgm:spPr/>
      <dgm:t>
        <a:bodyPr/>
        <a:lstStyle/>
        <a:p>
          <a:endParaRPr lang="el-GR"/>
        </a:p>
      </dgm:t>
    </dgm:pt>
    <dgm:pt modelId="{380C74CF-C72A-4D7C-9278-F3FB8582907B}">
      <dgm:prSet/>
      <dgm:spPr/>
      <dgm:t>
        <a:bodyPr/>
        <a:lstStyle/>
        <a:p>
          <a:pPr rtl="0"/>
          <a:r>
            <a:rPr lang="el-GR" dirty="0" err="1" smtClean="0"/>
            <a:t>γγ</a:t>
          </a:r>
          <a:r>
            <a:rPr lang="el-GR" dirty="0" smtClean="0"/>
            <a:t>) φοίτηση και σχολική διαρροή μαθητών/τριών.</a:t>
          </a:r>
          <a:endParaRPr lang="el-GR" dirty="0"/>
        </a:p>
      </dgm:t>
    </dgm:pt>
    <dgm:pt modelId="{92C0DE94-C95D-4515-BD1E-94A5CCB0B03D}" type="parTrans" cxnId="{5DFD76F8-3274-48AE-AD5D-68D5D63B665B}">
      <dgm:prSet/>
      <dgm:spPr/>
      <dgm:t>
        <a:bodyPr/>
        <a:lstStyle/>
        <a:p>
          <a:endParaRPr lang="el-GR"/>
        </a:p>
      </dgm:t>
    </dgm:pt>
    <dgm:pt modelId="{7D9B643A-F2CF-452A-BA16-45C65559D6B8}" type="sibTrans" cxnId="{5DFD76F8-3274-48AE-AD5D-68D5D63B665B}">
      <dgm:prSet/>
      <dgm:spPr/>
      <dgm:t>
        <a:bodyPr/>
        <a:lstStyle/>
        <a:p>
          <a:endParaRPr lang="el-GR"/>
        </a:p>
      </dgm:t>
    </dgm:pt>
    <dgm:pt modelId="{70803F65-D0C7-4532-BF31-ECC23996D7D5}" type="pres">
      <dgm:prSet presAssocID="{A54872AA-A12B-408E-810E-C42C7A7E9BCA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DBEB3A7-B6AD-4E1E-AB07-24611AF957EE}" type="pres">
      <dgm:prSet presAssocID="{A54872AA-A12B-408E-810E-C42C7A7E9BCA}" presName="dummyMaxCanvas" presStyleCnt="0">
        <dgm:presLayoutVars/>
      </dgm:prSet>
      <dgm:spPr/>
    </dgm:pt>
    <dgm:pt modelId="{306874FF-F042-4170-95B3-4FE9877F9F39}" type="pres">
      <dgm:prSet presAssocID="{A54872AA-A12B-408E-810E-C42C7A7E9BCA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AA79BA9-B7A0-4B87-947D-685D2B7E8D13}" type="pres">
      <dgm:prSet presAssocID="{A54872AA-A12B-408E-810E-C42C7A7E9BCA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4EB768E-80D3-4D68-AB02-D809D2DE6839}" type="pres">
      <dgm:prSet presAssocID="{A54872AA-A12B-408E-810E-C42C7A7E9BCA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3B7E410-07D7-4182-BB02-0AA545C88EC4}" type="pres">
      <dgm:prSet presAssocID="{A54872AA-A12B-408E-810E-C42C7A7E9BC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5007519-8DF8-46AE-BC7D-AC8402CEC449}" type="pres">
      <dgm:prSet presAssocID="{A54872AA-A12B-408E-810E-C42C7A7E9BCA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157AC84-3500-4C0A-9D00-B821811E7078}" type="pres">
      <dgm:prSet presAssocID="{A54872AA-A12B-408E-810E-C42C7A7E9BCA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FFBE268-3C0A-4514-8415-6A9AA46AA862}" type="pres">
      <dgm:prSet presAssocID="{A54872AA-A12B-408E-810E-C42C7A7E9BCA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3CC2B43-F52D-40AC-BFC1-8D519D4D3641}" type="pres">
      <dgm:prSet presAssocID="{A54872AA-A12B-408E-810E-C42C7A7E9BCA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B089070-580B-4B68-93C9-8ECC50B14951}" type="pres">
      <dgm:prSet presAssocID="{A54872AA-A12B-408E-810E-C42C7A7E9BCA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655D004-821B-49BB-B071-214C3E7EFB68}" type="pres">
      <dgm:prSet presAssocID="{A54872AA-A12B-408E-810E-C42C7A7E9BCA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5AA0399-795E-4749-9483-697D84254280}" type="pres">
      <dgm:prSet presAssocID="{A54872AA-A12B-408E-810E-C42C7A7E9BC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3BDC553-CC73-4999-AE02-65A973CC868C}" type="presOf" srcId="{7F0F2354-871A-4DF4-A9F8-208298DC97D0}" destId="{5FFBE268-3C0A-4514-8415-6A9AA46AA862}" srcOrd="0" destOrd="0" presId="urn:microsoft.com/office/officeart/2005/8/layout/vProcess5"/>
    <dgm:cxn modelId="{BE0DFA53-3D04-45EA-B8C8-D282346F189F}" type="presOf" srcId="{A3DA1521-142D-4FA5-B32F-B96D47010EE4}" destId="{95007519-8DF8-46AE-BC7D-AC8402CEC449}" srcOrd="0" destOrd="0" presId="urn:microsoft.com/office/officeart/2005/8/layout/vProcess5"/>
    <dgm:cxn modelId="{2F42F1AE-A7DB-4D0E-BB19-8C28D8312F97}" type="presOf" srcId="{D29940E1-400D-4F7C-9993-5CF5A9BEDA1F}" destId="{5B089070-580B-4B68-93C9-8ECC50B14951}" srcOrd="1" destOrd="0" presId="urn:microsoft.com/office/officeart/2005/8/layout/vProcess5"/>
    <dgm:cxn modelId="{1E3BE300-30E4-49A0-9CD4-91308FE848F1}" type="presOf" srcId="{380C74CF-C72A-4D7C-9278-F3FB8582907B}" destId="{75AA0399-795E-4749-9483-697D84254280}" srcOrd="1" destOrd="0" presId="urn:microsoft.com/office/officeart/2005/8/layout/vProcess5"/>
    <dgm:cxn modelId="{F4ED3D44-EFD1-41E5-B610-5CFF2CA60DB0}" type="presOf" srcId="{380C74CF-C72A-4D7C-9278-F3FB8582907B}" destId="{83B7E410-07D7-4182-BB02-0AA545C88EC4}" srcOrd="0" destOrd="0" presId="urn:microsoft.com/office/officeart/2005/8/layout/vProcess5"/>
    <dgm:cxn modelId="{BB7E07CF-0E80-46D4-BF98-307F821F7E95}" type="presOf" srcId="{DD0C0C5A-504A-421F-9DC8-B754904E23C1}" destId="{306874FF-F042-4170-95B3-4FE9877F9F39}" srcOrd="0" destOrd="0" presId="urn:microsoft.com/office/officeart/2005/8/layout/vProcess5"/>
    <dgm:cxn modelId="{FCB582EF-7F9A-484A-963B-9BD2BBCC894C}" type="presOf" srcId="{79E0A7B9-085B-48AE-B069-AECB223AB5D3}" destId="{7655D004-821B-49BB-B071-214C3E7EFB68}" srcOrd="1" destOrd="0" presId="urn:microsoft.com/office/officeart/2005/8/layout/vProcess5"/>
    <dgm:cxn modelId="{29D0EEFC-4B35-4946-ACE7-215699CDA8E3}" srcId="{A54872AA-A12B-408E-810E-C42C7A7E9BCA}" destId="{79E0A7B9-085B-48AE-B069-AECB223AB5D3}" srcOrd="2" destOrd="0" parTransId="{2628163D-D7DD-486C-8453-4B33572C1256}" sibTransId="{7F0F2354-871A-4DF4-A9F8-208298DC97D0}"/>
    <dgm:cxn modelId="{0B5DD44C-C032-4C7F-B11C-C961CA0BF28A}" srcId="{A54872AA-A12B-408E-810E-C42C7A7E9BCA}" destId="{DD0C0C5A-504A-421F-9DC8-B754904E23C1}" srcOrd="0" destOrd="0" parTransId="{3F0FABD4-686A-4B07-AE36-7DA092DA6A2D}" sibTransId="{A3DA1521-142D-4FA5-B32F-B96D47010EE4}"/>
    <dgm:cxn modelId="{5DFD76F8-3274-48AE-AD5D-68D5D63B665B}" srcId="{A54872AA-A12B-408E-810E-C42C7A7E9BCA}" destId="{380C74CF-C72A-4D7C-9278-F3FB8582907B}" srcOrd="3" destOrd="0" parTransId="{92C0DE94-C95D-4515-BD1E-94A5CCB0B03D}" sibTransId="{7D9B643A-F2CF-452A-BA16-45C65559D6B8}"/>
    <dgm:cxn modelId="{F65F4E0D-7191-4FBD-AC30-E687798E8DE3}" type="presOf" srcId="{D29940E1-400D-4F7C-9993-5CF5A9BEDA1F}" destId="{CAA79BA9-B7A0-4B87-947D-685D2B7E8D13}" srcOrd="0" destOrd="0" presId="urn:microsoft.com/office/officeart/2005/8/layout/vProcess5"/>
    <dgm:cxn modelId="{CB1A9EEB-0C3C-4BD8-A3F7-AE71B96382FD}" type="presOf" srcId="{FA7B94D8-F32C-4A78-BB92-C5BD19380189}" destId="{B157AC84-3500-4C0A-9D00-B821811E7078}" srcOrd="0" destOrd="0" presId="urn:microsoft.com/office/officeart/2005/8/layout/vProcess5"/>
    <dgm:cxn modelId="{34BB2D5C-6182-4604-B9AD-86A81D9E6F67}" type="presOf" srcId="{DD0C0C5A-504A-421F-9DC8-B754904E23C1}" destId="{B3CC2B43-F52D-40AC-BFC1-8D519D4D3641}" srcOrd="1" destOrd="0" presId="urn:microsoft.com/office/officeart/2005/8/layout/vProcess5"/>
    <dgm:cxn modelId="{C474F071-125C-474E-A151-FA03BDDF789D}" type="presOf" srcId="{A54872AA-A12B-408E-810E-C42C7A7E9BCA}" destId="{70803F65-D0C7-4532-BF31-ECC23996D7D5}" srcOrd="0" destOrd="0" presId="urn:microsoft.com/office/officeart/2005/8/layout/vProcess5"/>
    <dgm:cxn modelId="{9E4CBF83-A360-4730-9F86-373372672404}" srcId="{A54872AA-A12B-408E-810E-C42C7A7E9BCA}" destId="{D29940E1-400D-4F7C-9993-5CF5A9BEDA1F}" srcOrd="1" destOrd="0" parTransId="{BF650298-7151-49FC-BFFE-94285246A545}" sibTransId="{FA7B94D8-F32C-4A78-BB92-C5BD19380189}"/>
    <dgm:cxn modelId="{8331F2AD-36B2-4D5E-844E-E23E224D775E}" type="presOf" srcId="{79E0A7B9-085B-48AE-B069-AECB223AB5D3}" destId="{74EB768E-80D3-4D68-AB02-D809D2DE6839}" srcOrd="0" destOrd="0" presId="urn:microsoft.com/office/officeart/2005/8/layout/vProcess5"/>
    <dgm:cxn modelId="{C629A737-4AA6-49B1-9781-38AE4AE82CB1}" type="presParOf" srcId="{70803F65-D0C7-4532-BF31-ECC23996D7D5}" destId="{2DBEB3A7-B6AD-4E1E-AB07-24611AF957EE}" srcOrd="0" destOrd="0" presId="urn:microsoft.com/office/officeart/2005/8/layout/vProcess5"/>
    <dgm:cxn modelId="{4F768363-5654-4213-A434-367D9F16C158}" type="presParOf" srcId="{70803F65-D0C7-4532-BF31-ECC23996D7D5}" destId="{306874FF-F042-4170-95B3-4FE9877F9F39}" srcOrd="1" destOrd="0" presId="urn:microsoft.com/office/officeart/2005/8/layout/vProcess5"/>
    <dgm:cxn modelId="{AC8BDD90-5A42-4177-9BF2-1148B21928EA}" type="presParOf" srcId="{70803F65-D0C7-4532-BF31-ECC23996D7D5}" destId="{CAA79BA9-B7A0-4B87-947D-685D2B7E8D13}" srcOrd="2" destOrd="0" presId="urn:microsoft.com/office/officeart/2005/8/layout/vProcess5"/>
    <dgm:cxn modelId="{FC932938-956B-4FA0-AE81-21F7A4EAF707}" type="presParOf" srcId="{70803F65-D0C7-4532-BF31-ECC23996D7D5}" destId="{74EB768E-80D3-4D68-AB02-D809D2DE6839}" srcOrd="3" destOrd="0" presId="urn:microsoft.com/office/officeart/2005/8/layout/vProcess5"/>
    <dgm:cxn modelId="{BAEAB556-BB38-4E66-A0EE-E8D3DB8383CA}" type="presParOf" srcId="{70803F65-D0C7-4532-BF31-ECC23996D7D5}" destId="{83B7E410-07D7-4182-BB02-0AA545C88EC4}" srcOrd="4" destOrd="0" presId="urn:microsoft.com/office/officeart/2005/8/layout/vProcess5"/>
    <dgm:cxn modelId="{8CCFAE75-4F22-4E71-A8C8-6BCBB33C4960}" type="presParOf" srcId="{70803F65-D0C7-4532-BF31-ECC23996D7D5}" destId="{95007519-8DF8-46AE-BC7D-AC8402CEC449}" srcOrd="5" destOrd="0" presId="urn:microsoft.com/office/officeart/2005/8/layout/vProcess5"/>
    <dgm:cxn modelId="{969FB1F0-8D23-451B-86E0-1C0844E3D05A}" type="presParOf" srcId="{70803F65-D0C7-4532-BF31-ECC23996D7D5}" destId="{B157AC84-3500-4C0A-9D00-B821811E7078}" srcOrd="6" destOrd="0" presId="urn:microsoft.com/office/officeart/2005/8/layout/vProcess5"/>
    <dgm:cxn modelId="{81E2C10A-BDB5-48A3-A65A-13FB56E2FE62}" type="presParOf" srcId="{70803F65-D0C7-4532-BF31-ECC23996D7D5}" destId="{5FFBE268-3C0A-4514-8415-6A9AA46AA862}" srcOrd="7" destOrd="0" presId="urn:microsoft.com/office/officeart/2005/8/layout/vProcess5"/>
    <dgm:cxn modelId="{CCD75C45-C8E3-4F34-B533-7714427EA491}" type="presParOf" srcId="{70803F65-D0C7-4532-BF31-ECC23996D7D5}" destId="{B3CC2B43-F52D-40AC-BFC1-8D519D4D3641}" srcOrd="8" destOrd="0" presId="urn:microsoft.com/office/officeart/2005/8/layout/vProcess5"/>
    <dgm:cxn modelId="{D862B478-6A9F-4EAC-82D1-4E213954617A}" type="presParOf" srcId="{70803F65-D0C7-4532-BF31-ECC23996D7D5}" destId="{5B089070-580B-4B68-93C9-8ECC50B14951}" srcOrd="9" destOrd="0" presId="urn:microsoft.com/office/officeart/2005/8/layout/vProcess5"/>
    <dgm:cxn modelId="{4D9BCCC2-619B-490E-ABC9-6552ED3CCBE9}" type="presParOf" srcId="{70803F65-D0C7-4532-BF31-ECC23996D7D5}" destId="{7655D004-821B-49BB-B071-214C3E7EFB68}" srcOrd="10" destOrd="0" presId="urn:microsoft.com/office/officeart/2005/8/layout/vProcess5"/>
    <dgm:cxn modelId="{06E8740F-265F-4670-9486-EBA30EE40140}" type="presParOf" srcId="{70803F65-D0C7-4532-BF31-ECC23996D7D5}" destId="{75AA0399-795E-4749-9483-697D84254280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136D71D-4BF0-41BE-992A-429E0B1E76A3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A373E67-7048-4FE3-81AD-34B166AADBA2}">
      <dgm:prSet/>
      <dgm:spPr/>
      <dgm:t>
        <a:bodyPr/>
        <a:lstStyle/>
        <a:p>
          <a:pPr rtl="0"/>
          <a:r>
            <a:rPr lang="el-GR" b="1" dirty="0" smtClean="0"/>
            <a:t>Ορισμός…</a:t>
          </a:r>
          <a:endParaRPr lang="el-GR" b="1" dirty="0"/>
        </a:p>
      </dgm:t>
    </dgm:pt>
    <dgm:pt modelId="{2BEFB3EB-C557-4EB2-8403-2B848506D0CD}" type="parTrans" cxnId="{B0224A62-6C1B-4C84-837D-6A04F22C0EBB}">
      <dgm:prSet/>
      <dgm:spPr/>
      <dgm:t>
        <a:bodyPr/>
        <a:lstStyle/>
        <a:p>
          <a:endParaRPr lang="el-GR"/>
        </a:p>
      </dgm:t>
    </dgm:pt>
    <dgm:pt modelId="{E9F4D2C1-2B42-4426-9283-E83AECBA00AD}" type="sibTrans" cxnId="{B0224A62-6C1B-4C84-837D-6A04F22C0EBB}">
      <dgm:prSet/>
      <dgm:spPr/>
      <dgm:t>
        <a:bodyPr/>
        <a:lstStyle/>
        <a:p>
          <a:endParaRPr lang="el-GR"/>
        </a:p>
      </dgm:t>
    </dgm:pt>
    <dgm:pt modelId="{B0C518A7-EDF2-4981-A273-CE81DF20146A}">
      <dgm:prSet/>
      <dgm:spPr/>
      <dgm:t>
        <a:bodyPr/>
        <a:lstStyle/>
        <a:p>
          <a:pPr rtl="0"/>
          <a:r>
            <a:rPr lang="el-GR" b="1" dirty="0" smtClean="0">
              <a:solidFill>
                <a:schemeClr val="tx2">
                  <a:lumMod val="10000"/>
                </a:schemeClr>
              </a:solidFill>
            </a:rPr>
            <a:t>Διαδικασία</a:t>
          </a:r>
          <a:r>
            <a:rPr lang="el-GR" dirty="0" smtClean="0"/>
            <a:t> κατά την οποία </a:t>
          </a:r>
          <a:r>
            <a:rPr lang="el-GR" b="1" dirty="0" smtClean="0"/>
            <a:t>αξιοποιείται</a:t>
          </a:r>
          <a:r>
            <a:rPr lang="el-GR" dirty="0" smtClean="0"/>
            <a:t> </a:t>
          </a:r>
          <a:r>
            <a:rPr lang="el-GR" b="1" dirty="0" smtClean="0"/>
            <a:t>η γνώση </a:t>
          </a:r>
          <a:r>
            <a:rPr lang="el-GR" dirty="0" smtClean="0"/>
            <a:t>που παράγεται από την </a:t>
          </a:r>
          <a:r>
            <a:rPr lang="el-GR" b="1" dirty="0" smtClean="0"/>
            <a:t>αποτίμηση</a:t>
          </a:r>
          <a:r>
            <a:rPr lang="el-GR" dirty="0" smtClean="0"/>
            <a:t> του εκπαιδευτικού έργου και </a:t>
          </a:r>
          <a:r>
            <a:rPr lang="el-GR" b="1" dirty="0" smtClean="0"/>
            <a:t>σχεδιάζονται / υλοποιούνται δράσει</a:t>
          </a:r>
          <a:r>
            <a:rPr lang="el-GR" dirty="0" smtClean="0"/>
            <a:t>ς, με σκοπό τη βελτίωση της ποιότητάς του.</a:t>
          </a:r>
          <a:endParaRPr lang="el-GR" dirty="0"/>
        </a:p>
      </dgm:t>
    </dgm:pt>
    <dgm:pt modelId="{8B0D346F-4333-4EAC-B7AE-85B8B244122E}" type="parTrans" cxnId="{80F4131D-C043-4416-937D-1C93F708327C}">
      <dgm:prSet/>
      <dgm:spPr/>
      <dgm:t>
        <a:bodyPr/>
        <a:lstStyle/>
        <a:p>
          <a:endParaRPr lang="el-GR"/>
        </a:p>
      </dgm:t>
    </dgm:pt>
    <dgm:pt modelId="{62CAAD85-630B-449E-AD16-A399DCF91E8F}" type="sibTrans" cxnId="{80F4131D-C043-4416-937D-1C93F708327C}">
      <dgm:prSet/>
      <dgm:spPr/>
      <dgm:t>
        <a:bodyPr/>
        <a:lstStyle/>
        <a:p>
          <a:endParaRPr lang="el-GR"/>
        </a:p>
      </dgm:t>
    </dgm:pt>
    <dgm:pt modelId="{0EBC2EF2-888A-4264-9867-4402F519014D}">
      <dgm:prSet/>
      <dgm:spPr/>
      <dgm:t>
        <a:bodyPr/>
        <a:lstStyle/>
        <a:p>
          <a:pPr rtl="0"/>
          <a:r>
            <a:rPr lang="el-GR" dirty="0" smtClean="0"/>
            <a:t>Δεν αποτελεί</a:t>
          </a:r>
          <a:r>
            <a:rPr lang="el-GR" b="1" dirty="0" smtClean="0"/>
            <a:t> μια επιπλέον δραστηριότητα </a:t>
          </a:r>
          <a:r>
            <a:rPr lang="el-GR" dirty="0" smtClean="0"/>
            <a:t>για ανάπτυξη το σχολείο… </a:t>
          </a:r>
          <a:endParaRPr lang="el-GR" dirty="0"/>
        </a:p>
      </dgm:t>
    </dgm:pt>
    <dgm:pt modelId="{B2672B2C-BFDA-4F6E-A627-21B5173BA65F}" type="parTrans" cxnId="{45B69406-6EE8-46EB-8AE7-8637B41747A9}">
      <dgm:prSet/>
      <dgm:spPr/>
      <dgm:t>
        <a:bodyPr/>
        <a:lstStyle/>
        <a:p>
          <a:endParaRPr lang="el-GR"/>
        </a:p>
      </dgm:t>
    </dgm:pt>
    <dgm:pt modelId="{C84054D3-B767-4A88-9144-EB2DB4F51EA5}" type="sibTrans" cxnId="{45B69406-6EE8-46EB-8AE7-8637B41747A9}">
      <dgm:prSet/>
      <dgm:spPr/>
      <dgm:t>
        <a:bodyPr/>
        <a:lstStyle/>
        <a:p>
          <a:endParaRPr lang="el-GR"/>
        </a:p>
      </dgm:t>
    </dgm:pt>
    <dgm:pt modelId="{61A35D0D-6D8B-4AA3-8A0D-CCA0852832ED}">
      <dgm:prSet/>
      <dgm:spPr/>
      <dgm:t>
        <a:bodyPr/>
        <a:lstStyle/>
        <a:p>
          <a:pPr rtl="0"/>
          <a:r>
            <a:rPr lang="el-GR" b="1" dirty="0" smtClean="0"/>
            <a:t>Αλλά …</a:t>
          </a:r>
          <a:endParaRPr lang="el-GR" b="1" dirty="0"/>
        </a:p>
      </dgm:t>
    </dgm:pt>
    <dgm:pt modelId="{3F2E29F1-B76D-4229-9E4A-4A0BEC8DF720}" type="parTrans" cxnId="{5628E10B-5554-4B0E-A117-436F17551EB3}">
      <dgm:prSet/>
      <dgm:spPr/>
      <dgm:t>
        <a:bodyPr/>
        <a:lstStyle/>
        <a:p>
          <a:endParaRPr lang="el-GR"/>
        </a:p>
      </dgm:t>
    </dgm:pt>
    <dgm:pt modelId="{700609E7-537D-4056-82C8-4318C44CF071}" type="sibTrans" cxnId="{5628E10B-5554-4B0E-A117-436F17551EB3}">
      <dgm:prSet/>
      <dgm:spPr/>
      <dgm:t>
        <a:bodyPr/>
        <a:lstStyle/>
        <a:p>
          <a:endParaRPr lang="el-GR"/>
        </a:p>
      </dgm:t>
    </dgm:pt>
    <dgm:pt modelId="{80DD0B01-88C0-4C3D-A187-219556FE4C22}" type="pres">
      <dgm:prSet presAssocID="{D136D71D-4BF0-41BE-992A-429E0B1E76A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9DFDF2DF-1B10-4BAA-8C30-0300E03AFAB3}" type="pres">
      <dgm:prSet presAssocID="{CA373E67-7048-4FE3-81AD-34B166AADBA2}" presName="thickLine" presStyleLbl="alignNode1" presStyleIdx="0" presStyleCnt="4"/>
      <dgm:spPr/>
    </dgm:pt>
    <dgm:pt modelId="{71C4C5E5-D2A9-4DF0-AB09-6DD540B4BEB9}" type="pres">
      <dgm:prSet presAssocID="{CA373E67-7048-4FE3-81AD-34B166AADBA2}" presName="horz1" presStyleCnt="0"/>
      <dgm:spPr/>
    </dgm:pt>
    <dgm:pt modelId="{B8F46897-BB57-48C8-901E-1A6652AF5A65}" type="pres">
      <dgm:prSet presAssocID="{CA373E67-7048-4FE3-81AD-34B166AADBA2}" presName="tx1" presStyleLbl="revTx" presStyleIdx="0" presStyleCnt="4"/>
      <dgm:spPr/>
      <dgm:t>
        <a:bodyPr/>
        <a:lstStyle/>
        <a:p>
          <a:endParaRPr lang="el-GR"/>
        </a:p>
      </dgm:t>
    </dgm:pt>
    <dgm:pt modelId="{96AE4B3B-8972-4AA8-95CE-6A2177610345}" type="pres">
      <dgm:prSet presAssocID="{CA373E67-7048-4FE3-81AD-34B166AADBA2}" presName="vert1" presStyleCnt="0"/>
      <dgm:spPr/>
    </dgm:pt>
    <dgm:pt modelId="{25A7CDB3-6E26-4470-A9DC-136C36DB180D}" type="pres">
      <dgm:prSet presAssocID="{B0C518A7-EDF2-4981-A273-CE81DF20146A}" presName="thickLine" presStyleLbl="alignNode1" presStyleIdx="1" presStyleCnt="4"/>
      <dgm:spPr/>
    </dgm:pt>
    <dgm:pt modelId="{18ABCAE0-62EB-45AC-8107-48709FDE3A4B}" type="pres">
      <dgm:prSet presAssocID="{B0C518A7-EDF2-4981-A273-CE81DF20146A}" presName="horz1" presStyleCnt="0"/>
      <dgm:spPr/>
    </dgm:pt>
    <dgm:pt modelId="{D996A3DD-2975-4362-A50A-1C9D4E4E13E4}" type="pres">
      <dgm:prSet presAssocID="{B0C518A7-EDF2-4981-A273-CE81DF20146A}" presName="tx1" presStyleLbl="revTx" presStyleIdx="1" presStyleCnt="4"/>
      <dgm:spPr/>
      <dgm:t>
        <a:bodyPr/>
        <a:lstStyle/>
        <a:p>
          <a:endParaRPr lang="el-GR"/>
        </a:p>
      </dgm:t>
    </dgm:pt>
    <dgm:pt modelId="{E278426A-C3BF-4116-BE85-BE9334C1DA25}" type="pres">
      <dgm:prSet presAssocID="{B0C518A7-EDF2-4981-A273-CE81DF20146A}" presName="vert1" presStyleCnt="0"/>
      <dgm:spPr/>
    </dgm:pt>
    <dgm:pt modelId="{2527777F-2DC8-4A30-BC18-DB43B959C0DF}" type="pres">
      <dgm:prSet presAssocID="{0EBC2EF2-888A-4264-9867-4402F519014D}" presName="thickLine" presStyleLbl="alignNode1" presStyleIdx="2" presStyleCnt="4"/>
      <dgm:spPr/>
    </dgm:pt>
    <dgm:pt modelId="{58718F0F-0E9F-4BC6-88C3-8FCD72FD545D}" type="pres">
      <dgm:prSet presAssocID="{0EBC2EF2-888A-4264-9867-4402F519014D}" presName="horz1" presStyleCnt="0"/>
      <dgm:spPr/>
    </dgm:pt>
    <dgm:pt modelId="{04F11A3C-FC06-4E23-92CA-208DF2BFAA84}" type="pres">
      <dgm:prSet presAssocID="{0EBC2EF2-888A-4264-9867-4402F519014D}" presName="tx1" presStyleLbl="revTx" presStyleIdx="2" presStyleCnt="4"/>
      <dgm:spPr/>
      <dgm:t>
        <a:bodyPr/>
        <a:lstStyle/>
        <a:p>
          <a:endParaRPr lang="el-GR"/>
        </a:p>
      </dgm:t>
    </dgm:pt>
    <dgm:pt modelId="{97F723C5-E170-4976-B454-72332B181290}" type="pres">
      <dgm:prSet presAssocID="{0EBC2EF2-888A-4264-9867-4402F519014D}" presName="vert1" presStyleCnt="0"/>
      <dgm:spPr/>
    </dgm:pt>
    <dgm:pt modelId="{18CD2B4A-F623-459B-ABF2-BB6AC6A06704}" type="pres">
      <dgm:prSet presAssocID="{61A35D0D-6D8B-4AA3-8A0D-CCA0852832ED}" presName="thickLine" presStyleLbl="alignNode1" presStyleIdx="3" presStyleCnt="4"/>
      <dgm:spPr/>
    </dgm:pt>
    <dgm:pt modelId="{D3313EA4-5997-4932-BDD3-D4ED89890329}" type="pres">
      <dgm:prSet presAssocID="{61A35D0D-6D8B-4AA3-8A0D-CCA0852832ED}" presName="horz1" presStyleCnt="0"/>
      <dgm:spPr/>
    </dgm:pt>
    <dgm:pt modelId="{8030E91C-A8C7-47FD-84FB-8566B3F88ADE}" type="pres">
      <dgm:prSet presAssocID="{61A35D0D-6D8B-4AA3-8A0D-CCA0852832ED}" presName="tx1" presStyleLbl="revTx" presStyleIdx="3" presStyleCnt="4"/>
      <dgm:spPr/>
      <dgm:t>
        <a:bodyPr/>
        <a:lstStyle/>
        <a:p>
          <a:endParaRPr lang="el-GR"/>
        </a:p>
      </dgm:t>
    </dgm:pt>
    <dgm:pt modelId="{DBC3AF55-8D77-495B-AB75-C66CC93A04A7}" type="pres">
      <dgm:prSet presAssocID="{61A35D0D-6D8B-4AA3-8A0D-CCA0852832ED}" presName="vert1" presStyleCnt="0"/>
      <dgm:spPr/>
    </dgm:pt>
  </dgm:ptLst>
  <dgm:cxnLst>
    <dgm:cxn modelId="{45B69406-6EE8-46EB-8AE7-8637B41747A9}" srcId="{D136D71D-4BF0-41BE-992A-429E0B1E76A3}" destId="{0EBC2EF2-888A-4264-9867-4402F519014D}" srcOrd="2" destOrd="0" parTransId="{B2672B2C-BFDA-4F6E-A627-21B5173BA65F}" sibTransId="{C84054D3-B767-4A88-9144-EB2DB4F51EA5}"/>
    <dgm:cxn modelId="{5628E10B-5554-4B0E-A117-436F17551EB3}" srcId="{D136D71D-4BF0-41BE-992A-429E0B1E76A3}" destId="{61A35D0D-6D8B-4AA3-8A0D-CCA0852832ED}" srcOrd="3" destOrd="0" parTransId="{3F2E29F1-B76D-4229-9E4A-4A0BEC8DF720}" sibTransId="{700609E7-537D-4056-82C8-4318C44CF071}"/>
    <dgm:cxn modelId="{B2CE8F07-1D04-418F-870D-5190A2EE4765}" type="presOf" srcId="{CA373E67-7048-4FE3-81AD-34B166AADBA2}" destId="{B8F46897-BB57-48C8-901E-1A6652AF5A65}" srcOrd="0" destOrd="0" presId="urn:microsoft.com/office/officeart/2008/layout/LinedList"/>
    <dgm:cxn modelId="{B0224A62-6C1B-4C84-837D-6A04F22C0EBB}" srcId="{D136D71D-4BF0-41BE-992A-429E0B1E76A3}" destId="{CA373E67-7048-4FE3-81AD-34B166AADBA2}" srcOrd="0" destOrd="0" parTransId="{2BEFB3EB-C557-4EB2-8403-2B848506D0CD}" sibTransId="{E9F4D2C1-2B42-4426-9283-E83AECBA00AD}"/>
    <dgm:cxn modelId="{9AF5AA41-FF3D-45D4-86F0-4FA0CE4BA04A}" type="presOf" srcId="{0EBC2EF2-888A-4264-9867-4402F519014D}" destId="{04F11A3C-FC06-4E23-92CA-208DF2BFAA84}" srcOrd="0" destOrd="0" presId="urn:microsoft.com/office/officeart/2008/layout/LinedList"/>
    <dgm:cxn modelId="{80F4131D-C043-4416-937D-1C93F708327C}" srcId="{D136D71D-4BF0-41BE-992A-429E0B1E76A3}" destId="{B0C518A7-EDF2-4981-A273-CE81DF20146A}" srcOrd="1" destOrd="0" parTransId="{8B0D346F-4333-4EAC-B7AE-85B8B244122E}" sibTransId="{62CAAD85-630B-449E-AD16-A399DCF91E8F}"/>
    <dgm:cxn modelId="{486CF4B5-EF77-45AB-8A2D-32D54AAE2658}" type="presOf" srcId="{B0C518A7-EDF2-4981-A273-CE81DF20146A}" destId="{D996A3DD-2975-4362-A50A-1C9D4E4E13E4}" srcOrd="0" destOrd="0" presId="urn:microsoft.com/office/officeart/2008/layout/LinedList"/>
    <dgm:cxn modelId="{A86389BF-EEE7-4287-9F37-1423F1A1C8F6}" type="presOf" srcId="{D136D71D-4BF0-41BE-992A-429E0B1E76A3}" destId="{80DD0B01-88C0-4C3D-A187-219556FE4C22}" srcOrd="0" destOrd="0" presId="urn:microsoft.com/office/officeart/2008/layout/LinedList"/>
    <dgm:cxn modelId="{377C8FA9-0693-47D4-8F5B-C927A9CFAD9C}" type="presOf" srcId="{61A35D0D-6D8B-4AA3-8A0D-CCA0852832ED}" destId="{8030E91C-A8C7-47FD-84FB-8566B3F88ADE}" srcOrd="0" destOrd="0" presId="urn:microsoft.com/office/officeart/2008/layout/LinedList"/>
    <dgm:cxn modelId="{CF25E6AD-A253-4741-A2C0-A4428EF41C27}" type="presParOf" srcId="{80DD0B01-88C0-4C3D-A187-219556FE4C22}" destId="{9DFDF2DF-1B10-4BAA-8C30-0300E03AFAB3}" srcOrd="0" destOrd="0" presId="urn:microsoft.com/office/officeart/2008/layout/LinedList"/>
    <dgm:cxn modelId="{6A794D6B-85AC-4C30-B269-57FBF1783589}" type="presParOf" srcId="{80DD0B01-88C0-4C3D-A187-219556FE4C22}" destId="{71C4C5E5-D2A9-4DF0-AB09-6DD540B4BEB9}" srcOrd="1" destOrd="0" presId="urn:microsoft.com/office/officeart/2008/layout/LinedList"/>
    <dgm:cxn modelId="{F926F730-A413-4DC0-A4D7-80D105276014}" type="presParOf" srcId="{71C4C5E5-D2A9-4DF0-AB09-6DD540B4BEB9}" destId="{B8F46897-BB57-48C8-901E-1A6652AF5A65}" srcOrd="0" destOrd="0" presId="urn:microsoft.com/office/officeart/2008/layout/LinedList"/>
    <dgm:cxn modelId="{C5E3E542-2EE1-473B-B3C8-DFDB851B2A3B}" type="presParOf" srcId="{71C4C5E5-D2A9-4DF0-AB09-6DD540B4BEB9}" destId="{96AE4B3B-8972-4AA8-95CE-6A2177610345}" srcOrd="1" destOrd="0" presId="urn:microsoft.com/office/officeart/2008/layout/LinedList"/>
    <dgm:cxn modelId="{C9B4236C-91A5-4597-BE0C-01FF7DC195F8}" type="presParOf" srcId="{80DD0B01-88C0-4C3D-A187-219556FE4C22}" destId="{25A7CDB3-6E26-4470-A9DC-136C36DB180D}" srcOrd="2" destOrd="0" presId="urn:microsoft.com/office/officeart/2008/layout/LinedList"/>
    <dgm:cxn modelId="{EDE41CD0-108F-4672-B6CB-3883DF8D0943}" type="presParOf" srcId="{80DD0B01-88C0-4C3D-A187-219556FE4C22}" destId="{18ABCAE0-62EB-45AC-8107-48709FDE3A4B}" srcOrd="3" destOrd="0" presId="urn:microsoft.com/office/officeart/2008/layout/LinedList"/>
    <dgm:cxn modelId="{9105C01E-CF3A-4ACB-97FD-DA2227658D52}" type="presParOf" srcId="{18ABCAE0-62EB-45AC-8107-48709FDE3A4B}" destId="{D996A3DD-2975-4362-A50A-1C9D4E4E13E4}" srcOrd="0" destOrd="0" presId="urn:microsoft.com/office/officeart/2008/layout/LinedList"/>
    <dgm:cxn modelId="{8057E0FB-FAF6-4EB5-8F79-D221C628DBC3}" type="presParOf" srcId="{18ABCAE0-62EB-45AC-8107-48709FDE3A4B}" destId="{E278426A-C3BF-4116-BE85-BE9334C1DA25}" srcOrd="1" destOrd="0" presId="urn:microsoft.com/office/officeart/2008/layout/LinedList"/>
    <dgm:cxn modelId="{08CA124F-F642-4428-8434-61CA5443A53A}" type="presParOf" srcId="{80DD0B01-88C0-4C3D-A187-219556FE4C22}" destId="{2527777F-2DC8-4A30-BC18-DB43B959C0DF}" srcOrd="4" destOrd="0" presId="urn:microsoft.com/office/officeart/2008/layout/LinedList"/>
    <dgm:cxn modelId="{E576A2DB-2CEF-408A-8F07-47B0ED315D3B}" type="presParOf" srcId="{80DD0B01-88C0-4C3D-A187-219556FE4C22}" destId="{58718F0F-0E9F-4BC6-88C3-8FCD72FD545D}" srcOrd="5" destOrd="0" presId="urn:microsoft.com/office/officeart/2008/layout/LinedList"/>
    <dgm:cxn modelId="{DFC5D26E-4889-43D6-89E9-1976039FAC83}" type="presParOf" srcId="{58718F0F-0E9F-4BC6-88C3-8FCD72FD545D}" destId="{04F11A3C-FC06-4E23-92CA-208DF2BFAA84}" srcOrd="0" destOrd="0" presId="urn:microsoft.com/office/officeart/2008/layout/LinedList"/>
    <dgm:cxn modelId="{28225E26-CB2C-4D9B-9367-7445AC61C3E2}" type="presParOf" srcId="{58718F0F-0E9F-4BC6-88C3-8FCD72FD545D}" destId="{97F723C5-E170-4976-B454-72332B181290}" srcOrd="1" destOrd="0" presId="urn:microsoft.com/office/officeart/2008/layout/LinedList"/>
    <dgm:cxn modelId="{6A36FA64-F7B8-4FD4-B058-86BB0AE626F9}" type="presParOf" srcId="{80DD0B01-88C0-4C3D-A187-219556FE4C22}" destId="{18CD2B4A-F623-459B-ABF2-BB6AC6A06704}" srcOrd="6" destOrd="0" presId="urn:microsoft.com/office/officeart/2008/layout/LinedList"/>
    <dgm:cxn modelId="{1C91BAE5-DA3A-4291-97D7-BDDC0B52FCD6}" type="presParOf" srcId="{80DD0B01-88C0-4C3D-A187-219556FE4C22}" destId="{D3313EA4-5997-4932-BDD3-D4ED89890329}" srcOrd="7" destOrd="0" presId="urn:microsoft.com/office/officeart/2008/layout/LinedList"/>
    <dgm:cxn modelId="{44DE231B-B866-4013-9BBA-F0A312CE83B7}" type="presParOf" srcId="{D3313EA4-5997-4932-BDD3-D4ED89890329}" destId="{8030E91C-A8C7-47FD-84FB-8566B3F88ADE}" srcOrd="0" destOrd="0" presId="urn:microsoft.com/office/officeart/2008/layout/LinedList"/>
    <dgm:cxn modelId="{5CDDA8E0-1870-43E9-8548-FAA3F6248287}" type="presParOf" srcId="{D3313EA4-5997-4932-BDD3-D4ED89890329}" destId="{DBC3AF55-8D77-495B-AB75-C66CC93A04A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B5947ED-466B-46DC-A1A7-514BC5A7DA0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F90ECDD-DA98-404B-B66F-59DC1988FE5E}">
      <dgm:prSet/>
      <dgm:spPr/>
      <dgm:t>
        <a:bodyPr/>
        <a:lstStyle/>
        <a:p>
          <a:pPr rtl="0"/>
          <a:r>
            <a:rPr lang="el-GR" dirty="0" smtClean="0"/>
            <a:t>…ένας </a:t>
          </a:r>
          <a:r>
            <a:rPr lang="el-GR" b="1" dirty="0" smtClean="0"/>
            <a:t>διαφορετικός τρόπος οργάνωσης και διαχείρισης </a:t>
          </a:r>
          <a:r>
            <a:rPr lang="el-GR" dirty="0" smtClean="0"/>
            <a:t>της εκπαιδευτικής λειτουργίας.</a:t>
          </a:r>
          <a:endParaRPr lang="el-GR" dirty="0"/>
        </a:p>
      </dgm:t>
    </dgm:pt>
    <dgm:pt modelId="{26BF92D5-8CDF-4BAD-AB01-7510DBD92096}" type="parTrans" cxnId="{DD14D893-49E4-4031-86E7-4C8931EA27A7}">
      <dgm:prSet/>
      <dgm:spPr/>
      <dgm:t>
        <a:bodyPr/>
        <a:lstStyle/>
        <a:p>
          <a:endParaRPr lang="el-GR"/>
        </a:p>
      </dgm:t>
    </dgm:pt>
    <dgm:pt modelId="{9A94AA3A-3AF8-4AA6-BE69-B192C02F4A24}" type="sibTrans" cxnId="{DD14D893-49E4-4031-86E7-4C8931EA27A7}">
      <dgm:prSet/>
      <dgm:spPr/>
      <dgm:t>
        <a:bodyPr/>
        <a:lstStyle/>
        <a:p>
          <a:endParaRPr lang="el-GR"/>
        </a:p>
      </dgm:t>
    </dgm:pt>
    <dgm:pt modelId="{451CC69C-72D7-4395-B6EA-D51F0DEC1F3F}">
      <dgm:prSet/>
      <dgm:spPr/>
      <dgm:t>
        <a:bodyPr/>
        <a:lstStyle/>
        <a:p>
          <a:pPr rtl="0"/>
          <a:r>
            <a:rPr lang="el-GR" dirty="0" smtClean="0"/>
            <a:t>…ένας </a:t>
          </a:r>
          <a:r>
            <a:rPr lang="el-GR" b="1" dirty="0" smtClean="0"/>
            <a:t>μηχανισμός ενδυνάμωσης  της σχολικής μονάδας.</a:t>
          </a:r>
          <a:endParaRPr lang="el-GR" dirty="0"/>
        </a:p>
      </dgm:t>
    </dgm:pt>
    <dgm:pt modelId="{813FBED5-AE86-4D19-B076-CD2866625A33}" type="parTrans" cxnId="{1CEF66A0-7ED1-469B-BDD0-67CA38FCF97D}">
      <dgm:prSet/>
      <dgm:spPr/>
      <dgm:t>
        <a:bodyPr/>
        <a:lstStyle/>
        <a:p>
          <a:endParaRPr lang="el-GR"/>
        </a:p>
      </dgm:t>
    </dgm:pt>
    <dgm:pt modelId="{7DF10F15-332E-4242-9B65-3253A5884C25}" type="sibTrans" cxnId="{1CEF66A0-7ED1-469B-BDD0-67CA38FCF97D}">
      <dgm:prSet/>
      <dgm:spPr/>
      <dgm:t>
        <a:bodyPr/>
        <a:lstStyle/>
        <a:p>
          <a:endParaRPr lang="el-GR"/>
        </a:p>
      </dgm:t>
    </dgm:pt>
    <dgm:pt modelId="{3FF96E58-23B7-4E0C-9F62-698E3A989B71}">
      <dgm:prSet/>
      <dgm:spPr/>
      <dgm:t>
        <a:bodyPr/>
        <a:lstStyle/>
        <a:p>
          <a:pPr rtl="0"/>
          <a:r>
            <a:rPr lang="el-GR" dirty="0" smtClean="0"/>
            <a:t>…ένας </a:t>
          </a:r>
          <a:r>
            <a:rPr lang="el-GR" b="1" dirty="0" smtClean="0"/>
            <a:t>τρόπος αναγνώρισης και αποτελεσματικής διαχείρισης</a:t>
          </a:r>
          <a:r>
            <a:rPr lang="el-GR" dirty="0" smtClean="0"/>
            <a:t> των απαραίτητων αλλαγών για τη βελτίωση των σχολικών πρακτικών.</a:t>
          </a:r>
          <a:endParaRPr lang="el-GR" dirty="0"/>
        </a:p>
      </dgm:t>
    </dgm:pt>
    <dgm:pt modelId="{8AE642A4-C932-4E26-9EB9-2E0FBA87DFA3}" type="parTrans" cxnId="{99B494E6-B6D8-47CC-BA03-A9A5C8897DB1}">
      <dgm:prSet/>
      <dgm:spPr/>
      <dgm:t>
        <a:bodyPr/>
        <a:lstStyle/>
        <a:p>
          <a:endParaRPr lang="el-GR"/>
        </a:p>
      </dgm:t>
    </dgm:pt>
    <dgm:pt modelId="{2CF22CDD-3CCE-4E84-8422-99437CC1CBAA}" type="sibTrans" cxnId="{99B494E6-B6D8-47CC-BA03-A9A5C8897DB1}">
      <dgm:prSet/>
      <dgm:spPr/>
      <dgm:t>
        <a:bodyPr/>
        <a:lstStyle/>
        <a:p>
          <a:endParaRPr lang="el-GR"/>
        </a:p>
      </dgm:t>
    </dgm:pt>
    <dgm:pt modelId="{33C531D7-6906-4EA0-AFAB-7940D8F7D96C}">
      <dgm:prSet/>
      <dgm:spPr/>
      <dgm:t>
        <a:bodyPr/>
        <a:lstStyle/>
        <a:p>
          <a:pPr rtl="0"/>
          <a:r>
            <a:rPr lang="el-GR" dirty="0" smtClean="0"/>
            <a:t>…μια </a:t>
          </a:r>
          <a:r>
            <a:rPr lang="el-GR" b="1" dirty="0" smtClean="0"/>
            <a:t>εξελικτική διαδικασία μάθησης, συνεργασίας, συμμετοχικής ευθύνης και </a:t>
          </a:r>
          <a:r>
            <a:rPr lang="el-GR" b="1" dirty="0" err="1" smtClean="0"/>
            <a:t>αυτοβελτίωσης</a:t>
          </a:r>
          <a:r>
            <a:rPr lang="el-GR" b="1" dirty="0" smtClean="0"/>
            <a:t> όλων των παραγόντων του σχολείου</a:t>
          </a:r>
          <a:r>
            <a:rPr lang="el-GR" b="1" i="1" dirty="0" smtClean="0"/>
            <a:t> </a:t>
          </a:r>
          <a:r>
            <a:rPr lang="el-GR" dirty="0" smtClean="0"/>
            <a:t>(εκπαιδευτικοί, μαθητές, γονείς, κοινότητα).</a:t>
          </a:r>
          <a:endParaRPr lang="el-GR" dirty="0"/>
        </a:p>
      </dgm:t>
    </dgm:pt>
    <dgm:pt modelId="{1A4E61EE-0841-4F08-B16F-54E265F0F8D9}" type="parTrans" cxnId="{5B39D239-CA68-41AA-917B-CE97C134449F}">
      <dgm:prSet/>
      <dgm:spPr/>
      <dgm:t>
        <a:bodyPr/>
        <a:lstStyle/>
        <a:p>
          <a:endParaRPr lang="el-GR"/>
        </a:p>
      </dgm:t>
    </dgm:pt>
    <dgm:pt modelId="{B2BF9377-912E-4659-BFF9-D06019D5730B}" type="sibTrans" cxnId="{5B39D239-CA68-41AA-917B-CE97C134449F}">
      <dgm:prSet/>
      <dgm:spPr/>
      <dgm:t>
        <a:bodyPr/>
        <a:lstStyle/>
        <a:p>
          <a:endParaRPr lang="el-GR"/>
        </a:p>
      </dgm:t>
    </dgm:pt>
    <dgm:pt modelId="{2916E1C6-C755-4D7D-9C44-27E18DF61406}" type="pres">
      <dgm:prSet presAssocID="{EB5947ED-466B-46DC-A1A7-514BC5A7DA0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1AF9055F-FA40-4109-AFF4-CAD61A82959B}" type="pres">
      <dgm:prSet presAssocID="{6F90ECDD-DA98-404B-B66F-59DC1988FE5E}" presName="thickLine" presStyleLbl="alignNode1" presStyleIdx="0" presStyleCnt="4"/>
      <dgm:spPr/>
    </dgm:pt>
    <dgm:pt modelId="{7CEC591C-1020-4665-BAED-DF1435DDABD3}" type="pres">
      <dgm:prSet presAssocID="{6F90ECDD-DA98-404B-B66F-59DC1988FE5E}" presName="horz1" presStyleCnt="0"/>
      <dgm:spPr/>
    </dgm:pt>
    <dgm:pt modelId="{90C8AEA6-D784-4A58-BCD5-B609CF2BB66A}" type="pres">
      <dgm:prSet presAssocID="{6F90ECDD-DA98-404B-B66F-59DC1988FE5E}" presName="tx1" presStyleLbl="revTx" presStyleIdx="0" presStyleCnt="4"/>
      <dgm:spPr/>
      <dgm:t>
        <a:bodyPr/>
        <a:lstStyle/>
        <a:p>
          <a:endParaRPr lang="el-GR"/>
        </a:p>
      </dgm:t>
    </dgm:pt>
    <dgm:pt modelId="{348A43AE-1789-4157-AD37-C89686F84D69}" type="pres">
      <dgm:prSet presAssocID="{6F90ECDD-DA98-404B-B66F-59DC1988FE5E}" presName="vert1" presStyleCnt="0"/>
      <dgm:spPr/>
    </dgm:pt>
    <dgm:pt modelId="{401E5CAC-0328-44C4-8807-3D6CBB542C6E}" type="pres">
      <dgm:prSet presAssocID="{451CC69C-72D7-4395-B6EA-D51F0DEC1F3F}" presName="thickLine" presStyleLbl="alignNode1" presStyleIdx="1" presStyleCnt="4"/>
      <dgm:spPr/>
    </dgm:pt>
    <dgm:pt modelId="{9A5B89D7-B223-42A2-A353-8350C7134994}" type="pres">
      <dgm:prSet presAssocID="{451CC69C-72D7-4395-B6EA-D51F0DEC1F3F}" presName="horz1" presStyleCnt="0"/>
      <dgm:spPr/>
    </dgm:pt>
    <dgm:pt modelId="{8C7A7D43-F0EE-4F81-9409-AFE192043365}" type="pres">
      <dgm:prSet presAssocID="{451CC69C-72D7-4395-B6EA-D51F0DEC1F3F}" presName="tx1" presStyleLbl="revTx" presStyleIdx="1" presStyleCnt="4"/>
      <dgm:spPr/>
      <dgm:t>
        <a:bodyPr/>
        <a:lstStyle/>
        <a:p>
          <a:endParaRPr lang="el-GR"/>
        </a:p>
      </dgm:t>
    </dgm:pt>
    <dgm:pt modelId="{B7E3CA2C-81D5-4871-99B4-FEAB143A0F1E}" type="pres">
      <dgm:prSet presAssocID="{451CC69C-72D7-4395-B6EA-D51F0DEC1F3F}" presName="vert1" presStyleCnt="0"/>
      <dgm:spPr/>
    </dgm:pt>
    <dgm:pt modelId="{76AE250D-538F-4D20-A088-A51EF937DDC8}" type="pres">
      <dgm:prSet presAssocID="{3FF96E58-23B7-4E0C-9F62-698E3A989B71}" presName="thickLine" presStyleLbl="alignNode1" presStyleIdx="2" presStyleCnt="4"/>
      <dgm:spPr/>
    </dgm:pt>
    <dgm:pt modelId="{569F5420-5705-4C87-904C-819182D7D6FB}" type="pres">
      <dgm:prSet presAssocID="{3FF96E58-23B7-4E0C-9F62-698E3A989B71}" presName="horz1" presStyleCnt="0"/>
      <dgm:spPr/>
    </dgm:pt>
    <dgm:pt modelId="{55C9BEBE-4E86-4591-A745-AE5846686887}" type="pres">
      <dgm:prSet presAssocID="{3FF96E58-23B7-4E0C-9F62-698E3A989B71}" presName="tx1" presStyleLbl="revTx" presStyleIdx="2" presStyleCnt="4"/>
      <dgm:spPr/>
      <dgm:t>
        <a:bodyPr/>
        <a:lstStyle/>
        <a:p>
          <a:endParaRPr lang="el-GR"/>
        </a:p>
      </dgm:t>
    </dgm:pt>
    <dgm:pt modelId="{C0637629-767F-4258-91E3-0D1D6FF82D7F}" type="pres">
      <dgm:prSet presAssocID="{3FF96E58-23B7-4E0C-9F62-698E3A989B71}" presName="vert1" presStyleCnt="0"/>
      <dgm:spPr/>
    </dgm:pt>
    <dgm:pt modelId="{3244E1FC-799F-40A8-A22D-9590F73873CF}" type="pres">
      <dgm:prSet presAssocID="{33C531D7-6906-4EA0-AFAB-7940D8F7D96C}" presName="thickLine" presStyleLbl="alignNode1" presStyleIdx="3" presStyleCnt="4"/>
      <dgm:spPr/>
    </dgm:pt>
    <dgm:pt modelId="{A1F1DC24-41A0-4EB7-A42C-B518A5E3672A}" type="pres">
      <dgm:prSet presAssocID="{33C531D7-6906-4EA0-AFAB-7940D8F7D96C}" presName="horz1" presStyleCnt="0"/>
      <dgm:spPr/>
    </dgm:pt>
    <dgm:pt modelId="{C50211A0-6A67-46B3-8F40-3502C8E05B2C}" type="pres">
      <dgm:prSet presAssocID="{33C531D7-6906-4EA0-AFAB-7940D8F7D96C}" presName="tx1" presStyleLbl="revTx" presStyleIdx="3" presStyleCnt="4"/>
      <dgm:spPr/>
      <dgm:t>
        <a:bodyPr/>
        <a:lstStyle/>
        <a:p>
          <a:endParaRPr lang="el-GR"/>
        </a:p>
      </dgm:t>
    </dgm:pt>
    <dgm:pt modelId="{3222EF41-D2F2-49AC-ACDA-A1519CD67CA6}" type="pres">
      <dgm:prSet presAssocID="{33C531D7-6906-4EA0-AFAB-7940D8F7D96C}" presName="vert1" presStyleCnt="0"/>
      <dgm:spPr/>
    </dgm:pt>
  </dgm:ptLst>
  <dgm:cxnLst>
    <dgm:cxn modelId="{D0F23D82-983D-4391-AD35-C0C91A7254DA}" type="presOf" srcId="{EB5947ED-466B-46DC-A1A7-514BC5A7DA01}" destId="{2916E1C6-C755-4D7D-9C44-27E18DF61406}" srcOrd="0" destOrd="0" presId="urn:microsoft.com/office/officeart/2008/layout/LinedList"/>
    <dgm:cxn modelId="{1CEF66A0-7ED1-469B-BDD0-67CA38FCF97D}" srcId="{EB5947ED-466B-46DC-A1A7-514BC5A7DA01}" destId="{451CC69C-72D7-4395-B6EA-D51F0DEC1F3F}" srcOrd="1" destOrd="0" parTransId="{813FBED5-AE86-4D19-B076-CD2866625A33}" sibTransId="{7DF10F15-332E-4242-9B65-3253A5884C25}"/>
    <dgm:cxn modelId="{DD14D893-49E4-4031-86E7-4C8931EA27A7}" srcId="{EB5947ED-466B-46DC-A1A7-514BC5A7DA01}" destId="{6F90ECDD-DA98-404B-B66F-59DC1988FE5E}" srcOrd="0" destOrd="0" parTransId="{26BF92D5-8CDF-4BAD-AB01-7510DBD92096}" sibTransId="{9A94AA3A-3AF8-4AA6-BE69-B192C02F4A24}"/>
    <dgm:cxn modelId="{909D75FB-7EA6-4277-86D4-F6FB99581507}" type="presOf" srcId="{6F90ECDD-DA98-404B-B66F-59DC1988FE5E}" destId="{90C8AEA6-D784-4A58-BCD5-B609CF2BB66A}" srcOrd="0" destOrd="0" presId="urn:microsoft.com/office/officeart/2008/layout/LinedList"/>
    <dgm:cxn modelId="{164A94E4-3A02-40EF-84BA-EE24B02B1EC9}" type="presOf" srcId="{3FF96E58-23B7-4E0C-9F62-698E3A989B71}" destId="{55C9BEBE-4E86-4591-A745-AE5846686887}" srcOrd="0" destOrd="0" presId="urn:microsoft.com/office/officeart/2008/layout/LinedList"/>
    <dgm:cxn modelId="{99B494E6-B6D8-47CC-BA03-A9A5C8897DB1}" srcId="{EB5947ED-466B-46DC-A1A7-514BC5A7DA01}" destId="{3FF96E58-23B7-4E0C-9F62-698E3A989B71}" srcOrd="2" destOrd="0" parTransId="{8AE642A4-C932-4E26-9EB9-2E0FBA87DFA3}" sibTransId="{2CF22CDD-3CCE-4E84-8422-99437CC1CBAA}"/>
    <dgm:cxn modelId="{23C74FEA-6E0A-4423-B963-F76D42909DD7}" type="presOf" srcId="{451CC69C-72D7-4395-B6EA-D51F0DEC1F3F}" destId="{8C7A7D43-F0EE-4F81-9409-AFE192043365}" srcOrd="0" destOrd="0" presId="urn:microsoft.com/office/officeart/2008/layout/LinedList"/>
    <dgm:cxn modelId="{5B39D239-CA68-41AA-917B-CE97C134449F}" srcId="{EB5947ED-466B-46DC-A1A7-514BC5A7DA01}" destId="{33C531D7-6906-4EA0-AFAB-7940D8F7D96C}" srcOrd="3" destOrd="0" parTransId="{1A4E61EE-0841-4F08-B16F-54E265F0F8D9}" sibTransId="{B2BF9377-912E-4659-BFF9-D06019D5730B}"/>
    <dgm:cxn modelId="{EE25DE5B-6A7C-44D7-8D03-43F8AC570A6C}" type="presOf" srcId="{33C531D7-6906-4EA0-AFAB-7940D8F7D96C}" destId="{C50211A0-6A67-46B3-8F40-3502C8E05B2C}" srcOrd="0" destOrd="0" presId="urn:microsoft.com/office/officeart/2008/layout/LinedList"/>
    <dgm:cxn modelId="{5308DD3E-8F02-4CAB-B5AA-439B011021C2}" type="presParOf" srcId="{2916E1C6-C755-4D7D-9C44-27E18DF61406}" destId="{1AF9055F-FA40-4109-AFF4-CAD61A82959B}" srcOrd="0" destOrd="0" presId="urn:microsoft.com/office/officeart/2008/layout/LinedList"/>
    <dgm:cxn modelId="{36837734-DDB5-42C0-B1A5-81EAF65EB947}" type="presParOf" srcId="{2916E1C6-C755-4D7D-9C44-27E18DF61406}" destId="{7CEC591C-1020-4665-BAED-DF1435DDABD3}" srcOrd="1" destOrd="0" presId="urn:microsoft.com/office/officeart/2008/layout/LinedList"/>
    <dgm:cxn modelId="{58D55F53-8366-4B75-B283-EDCD58456987}" type="presParOf" srcId="{7CEC591C-1020-4665-BAED-DF1435DDABD3}" destId="{90C8AEA6-D784-4A58-BCD5-B609CF2BB66A}" srcOrd="0" destOrd="0" presId="urn:microsoft.com/office/officeart/2008/layout/LinedList"/>
    <dgm:cxn modelId="{AC658A94-C567-4491-96B2-77AFEE79A5B9}" type="presParOf" srcId="{7CEC591C-1020-4665-BAED-DF1435DDABD3}" destId="{348A43AE-1789-4157-AD37-C89686F84D69}" srcOrd="1" destOrd="0" presId="urn:microsoft.com/office/officeart/2008/layout/LinedList"/>
    <dgm:cxn modelId="{8F9B214A-247D-4B47-8040-55E7E1943BBA}" type="presParOf" srcId="{2916E1C6-C755-4D7D-9C44-27E18DF61406}" destId="{401E5CAC-0328-44C4-8807-3D6CBB542C6E}" srcOrd="2" destOrd="0" presId="urn:microsoft.com/office/officeart/2008/layout/LinedList"/>
    <dgm:cxn modelId="{7F07BDEE-E2BE-46D1-AEED-64BE564A074E}" type="presParOf" srcId="{2916E1C6-C755-4D7D-9C44-27E18DF61406}" destId="{9A5B89D7-B223-42A2-A353-8350C7134994}" srcOrd="3" destOrd="0" presId="urn:microsoft.com/office/officeart/2008/layout/LinedList"/>
    <dgm:cxn modelId="{EE5A75D6-1508-4BC7-89D4-BC7C7770C90B}" type="presParOf" srcId="{9A5B89D7-B223-42A2-A353-8350C7134994}" destId="{8C7A7D43-F0EE-4F81-9409-AFE192043365}" srcOrd="0" destOrd="0" presId="urn:microsoft.com/office/officeart/2008/layout/LinedList"/>
    <dgm:cxn modelId="{794A2CD3-7431-4E58-9FB0-7DB9DA348A1A}" type="presParOf" srcId="{9A5B89D7-B223-42A2-A353-8350C7134994}" destId="{B7E3CA2C-81D5-4871-99B4-FEAB143A0F1E}" srcOrd="1" destOrd="0" presId="urn:microsoft.com/office/officeart/2008/layout/LinedList"/>
    <dgm:cxn modelId="{7E6EA43A-A7C7-4057-B608-0062AC06AC11}" type="presParOf" srcId="{2916E1C6-C755-4D7D-9C44-27E18DF61406}" destId="{76AE250D-538F-4D20-A088-A51EF937DDC8}" srcOrd="4" destOrd="0" presId="urn:microsoft.com/office/officeart/2008/layout/LinedList"/>
    <dgm:cxn modelId="{CFF7E98C-8890-404D-AAD6-F481BF1DE057}" type="presParOf" srcId="{2916E1C6-C755-4D7D-9C44-27E18DF61406}" destId="{569F5420-5705-4C87-904C-819182D7D6FB}" srcOrd="5" destOrd="0" presId="urn:microsoft.com/office/officeart/2008/layout/LinedList"/>
    <dgm:cxn modelId="{51A75719-709E-44DD-8E42-1791986001F2}" type="presParOf" srcId="{569F5420-5705-4C87-904C-819182D7D6FB}" destId="{55C9BEBE-4E86-4591-A745-AE5846686887}" srcOrd="0" destOrd="0" presId="urn:microsoft.com/office/officeart/2008/layout/LinedList"/>
    <dgm:cxn modelId="{91CDBD27-96E4-42CE-A5B7-D26170D79931}" type="presParOf" srcId="{569F5420-5705-4C87-904C-819182D7D6FB}" destId="{C0637629-767F-4258-91E3-0D1D6FF82D7F}" srcOrd="1" destOrd="0" presId="urn:microsoft.com/office/officeart/2008/layout/LinedList"/>
    <dgm:cxn modelId="{94CD6E84-4E48-4285-80CE-1E87C75118C4}" type="presParOf" srcId="{2916E1C6-C755-4D7D-9C44-27E18DF61406}" destId="{3244E1FC-799F-40A8-A22D-9590F73873CF}" srcOrd="6" destOrd="0" presId="urn:microsoft.com/office/officeart/2008/layout/LinedList"/>
    <dgm:cxn modelId="{3DCE7659-536B-433D-A06A-18EF8DFA6A53}" type="presParOf" srcId="{2916E1C6-C755-4D7D-9C44-27E18DF61406}" destId="{A1F1DC24-41A0-4EB7-A42C-B518A5E3672A}" srcOrd="7" destOrd="0" presId="urn:microsoft.com/office/officeart/2008/layout/LinedList"/>
    <dgm:cxn modelId="{84A1235B-495A-4025-8A41-42C2922188F8}" type="presParOf" srcId="{A1F1DC24-41A0-4EB7-A42C-B518A5E3672A}" destId="{C50211A0-6A67-46B3-8F40-3502C8E05B2C}" srcOrd="0" destOrd="0" presId="urn:microsoft.com/office/officeart/2008/layout/LinedList"/>
    <dgm:cxn modelId="{E369D67C-4BB6-4C3A-AEB4-0BD531CC24BB}" type="presParOf" srcId="{A1F1DC24-41A0-4EB7-A42C-B518A5E3672A}" destId="{3222EF41-D2F2-49AC-ACDA-A1519CD67CA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840536EC-0E4B-456F-AA12-CF712AB091E3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C245AEF-0353-4163-B398-98074B07D567}">
      <dgm:prSet custT="1"/>
      <dgm:spPr/>
      <dgm:t>
        <a:bodyPr/>
        <a:lstStyle/>
        <a:p>
          <a:pPr rtl="0"/>
          <a:r>
            <a:rPr lang="el-GR" sz="2000" dirty="0" smtClean="0"/>
            <a:t>Χαρακτηριστικά  του εκπαιδευτικού σχεδιασμού: </a:t>
          </a:r>
          <a:endParaRPr lang="el-GR" sz="2000" dirty="0"/>
        </a:p>
      </dgm:t>
    </dgm:pt>
    <dgm:pt modelId="{CEC17F12-5772-4A8E-8EB5-A44BBDC7076B}" type="parTrans" cxnId="{D8C8CB66-D9E2-4DBE-A1CC-B3F8C18B4542}">
      <dgm:prSet/>
      <dgm:spPr/>
      <dgm:t>
        <a:bodyPr/>
        <a:lstStyle/>
        <a:p>
          <a:endParaRPr lang="el-GR"/>
        </a:p>
      </dgm:t>
    </dgm:pt>
    <dgm:pt modelId="{345DA50F-3233-4110-9F69-535D905F7267}" type="sibTrans" cxnId="{D8C8CB66-D9E2-4DBE-A1CC-B3F8C18B4542}">
      <dgm:prSet/>
      <dgm:spPr/>
      <dgm:t>
        <a:bodyPr/>
        <a:lstStyle/>
        <a:p>
          <a:endParaRPr lang="el-GR"/>
        </a:p>
      </dgm:t>
    </dgm:pt>
    <dgm:pt modelId="{58114650-1358-41EC-9BD4-B2351AD5879F}">
      <dgm:prSet/>
      <dgm:spPr/>
      <dgm:t>
        <a:bodyPr/>
        <a:lstStyle/>
        <a:p>
          <a:pPr rtl="0"/>
          <a:r>
            <a:rPr lang="el-GR" b="1" dirty="0" smtClean="0"/>
            <a:t>συστηματικότητα,</a:t>
          </a:r>
          <a:endParaRPr lang="el-GR" dirty="0"/>
        </a:p>
      </dgm:t>
    </dgm:pt>
    <dgm:pt modelId="{7B8BACFE-4CF2-45FE-8CB9-B8248D429893}" type="parTrans" cxnId="{A6E4FD72-13E8-4D47-A0DE-86B014B37DA2}">
      <dgm:prSet/>
      <dgm:spPr/>
      <dgm:t>
        <a:bodyPr/>
        <a:lstStyle/>
        <a:p>
          <a:endParaRPr lang="el-GR"/>
        </a:p>
      </dgm:t>
    </dgm:pt>
    <dgm:pt modelId="{417B43C4-CB83-45B5-BC80-2EC6EEA1AD52}" type="sibTrans" cxnId="{A6E4FD72-13E8-4D47-A0DE-86B014B37DA2}">
      <dgm:prSet/>
      <dgm:spPr/>
      <dgm:t>
        <a:bodyPr/>
        <a:lstStyle/>
        <a:p>
          <a:endParaRPr lang="el-GR"/>
        </a:p>
      </dgm:t>
    </dgm:pt>
    <dgm:pt modelId="{A2962586-964D-4686-81DE-19D155F239D9}">
      <dgm:prSet/>
      <dgm:spPr/>
      <dgm:t>
        <a:bodyPr/>
        <a:lstStyle/>
        <a:p>
          <a:pPr rtl="0"/>
          <a:r>
            <a:rPr lang="el-GR" b="1" dirty="0" smtClean="0"/>
            <a:t>συλλογικότητα,</a:t>
          </a:r>
          <a:endParaRPr lang="el-GR" dirty="0"/>
        </a:p>
      </dgm:t>
    </dgm:pt>
    <dgm:pt modelId="{B3FE34A4-B06F-4918-B9A6-BCEA4028EFDA}" type="parTrans" cxnId="{793D999E-8EDE-4529-B11F-7C42E3B7A6CE}">
      <dgm:prSet/>
      <dgm:spPr/>
      <dgm:t>
        <a:bodyPr/>
        <a:lstStyle/>
        <a:p>
          <a:endParaRPr lang="el-GR"/>
        </a:p>
      </dgm:t>
    </dgm:pt>
    <dgm:pt modelId="{4EA2B790-5C89-46F6-80CA-619757579673}" type="sibTrans" cxnId="{793D999E-8EDE-4529-B11F-7C42E3B7A6CE}">
      <dgm:prSet/>
      <dgm:spPr/>
      <dgm:t>
        <a:bodyPr/>
        <a:lstStyle/>
        <a:p>
          <a:endParaRPr lang="el-GR"/>
        </a:p>
      </dgm:t>
    </dgm:pt>
    <dgm:pt modelId="{DA969A27-3CFF-44D0-8088-2405FF9C92B5}">
      <dgm:prSet/>
      <dgm:spPr/>
      <dgm:t>
        <a:bodyPr/>
        <a:lstStyle/>
        <a:p>
          <a:pPr rtl="0"/>
          <a:r>
            <a:rPr lang="el-GR" b="1" dirty="0" err="1" smtClean="0"/>
            <a:t>συμμετοχικότητα</a:t>
          </a:r>
          <a:r>
            <a:rPr lang="el-GR" dirty="0" smtClean="0"/>
            <a:t>, </a:t>
          </a:r>
          <a:endParaRPr lang="el-GR" dirty="0"/>
        </a:p>
      </dgm:t>
    </dgm:pt>
    <dgm:pt modelId="{F8299A12-5F49-448F-965A-0B64E442CED3}" type="parTrans" cxnId="{794AA011-63AD-4719-A6D3-8B6DFDBD80F7}">
      <dgm:prSet/>
      <dgm:spPr/>
      <dgm:t>
        <a:bodyPr/>
        <a:lstStyle/>
        <a:p>
          <a:endParaRPr lang="el-GR"/>
        </a:p>
      </dgm:t>
    </dgm:pt>
    <dgm:pt modelId="{5D3A3D4E-1423-4E0A-B627-41668A378989}" type="sibTrans" cxnId="{794AA011-63AD-4719-A6D3-8B6DFDBD80F7}">
      <dgm:prSet/>
      <dgm:spPr/>
      <dgm:t>
        <a:bodyPr/>
        <a:lstStyle/>
        <a:p>
          <a:endParaRPr lang="el-GR"/>
        </a:p>
      </dgm:t>
    </dgm:pt>
    <dgm:pt modelId="{5511F1A6-3A93-4B05-BD88-AD257ED8FF0F}">
      <dgm:prSet/>
      <dgm:spPr/>
      <dgm:t>
        <a:bodyPr/>
        <a:lstStyle/>
        <a:p>
          <a:pPr rtl="0"/>
          <a:endParaRPr lang="el-GR" dirty="0"/>
        </a:p>
      </dgm:t>
    </dgm:pt>
    <dgm:pt modelId="{3FC0607C-78EE-4AF2-A2AF-13EA243DEE5F}" type="parTrans" cxnId="{DE0A1271-910A-4FD4-B510-DA13EE6BE2EF}">
      <dgm:prSet/>
      <dgm:spPr/>
      <dgm:t>
        <a:bodyPr/>
        <a:lstStyle/>
        <a:p>
          <a:endParaRPr lang="el-GR"/>
        </a:p>
      </dgm:t>
    </dgm:pt>
    <dgm:pt modelId="{B788ADF4-0E44-4DDF-AA28-7FB60D34705C}" type="sibTrans" cxnId="{DE0A1271-910A-4FD4-B510-DA13EE6BE2EF}">
      <dgm:prSet/>
      <dgm:spPr/>
      <dgm:t>
        <a:bodyPr/>
        <a:lstStyle/>
        <a:p>
          <a:endParaRPr lang="el-GR"/>
        </a:p>
      </dgm:t>
    </dgm:pt>
    <dgm:pt modelId="{5AD28A23-B13A-4DC3-96C8-40FB3442137F}">
      <dgm:prSet/>
      <dgm:spPr/>
      <dgm:t>
        <a:bodyPr/>
        <a:lstStyle/>
        <a:p>
          <a:pPr rtl="0"/>
          <a:r>
            <a:rPr lang="el-GR" dirty="0" smtClean="0"/>
            <a:t>…οργανώνονται και αναπτύσσονται από τους  ίδιους τους παράγοντες της σχολικής μονάδας.</a:t>
          </a:r>
          <a:endParaRPr lang="el-GR" dirty="0"/>
        </a:p>
      </dgm:t>
    </dgm:pt>
    <dgm:pt modelId="{972BF943-6694-4E0C-B2D8-0D5B455E05D2}" type="parTrans" cxnId="{598A39A9-0E36-456B-9952-94DFADE0CBD1}">
      <dgm:prSet/>
      <dgm:spPr/>
      <dgm:t>
        <a:bodyPr/>
        <a:lstStyle/>
        <a:p>
          <a:endParaRPr lang="el-GR"/>
        </a:p>
      </dgm:t>
    </dgm:pt>
    <dgm:pt modelId="{3D7E29B2-B3B4-4736-A53C-C951712B7D8C}" type="sibTrans" cxnId="{598A39A9-0E36-456B-9952-94DFADE0CBD1}">
      <dgm:prSet/>
      <dgm:spPr/>
      <dgm:t>
        <a:bodyPr/>
        <a:lstStyle/>
        <a:p>
          <a:endParaRPr lang="el-GR"/>
        </a:p>
      </dgm:t>
    </dgm:pt>
    <dgm:pt modelId="{F1103D5B-F057-49CA-B22C-1D15CEF28024}">
      <dgm:prSet/>
      <dgm:spPr/>
      <dgm:t>
        <a:bodyPr/>
        <a:lstStyle/>
        <a:p>
          <a:endParaRPr lang="el-GR" dirty="0"/>
        </a:p>
      </dgm:t>
    </dgm:pt>
    <dgm:pt modelId="{FD5C89D8-92E3-4085-ADC6-EF7F5BCD3129}" type="parTrans" cxnId="{5640FC3A-53BE-4E85-9A94-A086AC1E63A1}">
      <dgm:prSet/>
      <dgm:spPr/>
      <dgm:t>
        <a:bodyPr/>
        <a:lstStyle/>
        <a:p>
          <a:endParaRPr lang="el-GR"/>
        </a:p>
      </dgm:t>
    </dgm:pt>
    <dgm:pt modelId="{46DB13FB-EB55-4DCD-8AD4-F836070A2419}" type="sibTrans" cxnId="{5640FC3A-53BE-4E85-9A94-A086AC1E63A1}">
      <dgm:prSet/>
      <dgm:spPr/>
      <dgm:t>
        <a:bodyPr/>
        <a:lstStyle/>
        <a:p>
          <a:endParaRPr lang="el-GR"/>
        </a:p>
      </dgm:t>
    </dgm:pt>
    <dgm:pt modelId="{BFA2BA05-624F-4E35-A7B7-D1D28EA2FF0B}">
      <dgm:prSet/>
      <dgm:spPr/>
      <dgm:t>
        <a:bodyPr/>
        <a:lstStyle/>
        <a:p>
          <a:endParaRPr lang="el-GR"/>
        </a:p>
      </dgm:t>
    </dgm:pt>
    <dgm:pt modelId="{16150EB4-CD37-41A8-BDC7-FF46F3D2577D}" type="parTrans" cxnId="{9D3A4DB3-B480-4920-B45C-0860186632D2}">
      <dgm:prSet/>
      <dgm:spPr/>
      <dgm:t>
        <a:bodyPr/>
        <a:lstStyle/>
        <a:p>
          <a:endParaRPr lang="el-GR"/>
        </a:p>
      </dgm:t>
    </dgm:pt>
    <dgm:pt modelId="{E62D7990-1941-44A1-AE98-BAC5B3235CA0}" type="sibTrans" cxnId="{9D3A4DB3-B480-4920-B45C-0860186632D2}">
      <dgm:prSet/>
      <dgm:spPr/>
      <dgm:t>
        <a:bodyPr/>
        <a:lstStyle/>
        <a:p>
          <a:endParaRPr lang="el-GR"/>
        </a:p>
      </dgm:t>
    </dgm:pt>
    <dgm:pt modelId="{11505812-DA80-433A-9E88-D753B11FB1ED}">
      <dgm:prSet/>
      <dgm:spPr/>
      <dgm:t>
        <a:bodyPr/>
        <a:lstStyle/>
        <a:p>
          <a:r>
            <a:rPr lang="el-GR" b="1" dirty="0" smtClean="0"/>
            <a:t>δυναμικότητα,</a:t>
          </a:r>
          <a:endParaRPr lang="el-GR" b="1" dirty="0"/>
        </a:p>
      </dgm:t>
    </dgm:pt>
    <dgm:pt modelId="{75F86942-067D-4A6A-A5DB-02CEB11EED85}" type="parTrans" cxnId="{53396C3D-FB7E-4206-8CBE-7EA3D291A176}">
      <dgm:prSet/>
      <dgm:spPr/>
      <dgm:t>
        <a:bodyPr/>
        <a:lstStyle/>
        <a:p>
          <a:endParaRPr lang="el-GR"/>
        </a:p>
      </dgm:t>
    </dgm:pt>
    <dgm:pt modelId="{191E6E3B-16A3-4D49-A493-9C74DD9D3C22}" type="sibTrans" cxnId="{53396C3D-FB7E-4206-8CBE-7EA3D291A176}">
      <dgm:prSet/>
      <dgm:spPr/>
      <dgm:t>
        <a:bodyPr/>
        <a:lstStyle/>
        <a:p>
          <a:endParaRPr lang="el-GR"/>
        </a:p>
      </dgm:t>
    </dgm:pt>
    <dgm:pt modelId="{7D011C87-960E-4DFD-8057-F6FDAB4A1A41}">
      <dgm:prSet/>
      <dgm:spPr/>
      <dgm:t>
        <a:bodyPr/>
        <a:lstStyle/>
        <a:p>
          <a:r>
            <a:rPr lang="el-GR" b="1" dirty="0" smtClean="0"/>
            <a:t>προσαρμοστικότητα και </a:t>
          </a:r>
          <a:endParaRPr lang="el-GR" b="1" dirty="0"/>
        </a:p>
      </dgm:t>
    </dgm:pt>
    <dgm:pt modelId="{4159843D-0E2C-4A0A-A118-BE535DF78948}" type="parTrans" cxnId="{4281DB26-15E4-436C-81F2-31D43BB1A953}">
      <dgm:prSet/>
      <dgm:spPr/>
      <dgm:t>
        <a:bodyPr/>
        <a:lstStyle/>
        <a:p>
          <a:endParaRPr lang="el-GR"/>
        </a:p>
      </dgm:t>
    </dgm:pt>
    <dgm:pt modelId="{232CB2B2-14D1-4BC5-95A5-90109F627ED2}" type="sibTrans" cxnId="{4281DB26-15E4-436C-81F2-31D43BB1A953}">
      <dgm:prSet/>
      <dgm:spPr/>
      <dgm:t>
        <a:bodyPr/>
        <a:lstStyle/>
        <a:p>
          <a:endParaRPr lang="el-GR"/>
        </a:p>
      </dgm:t>
    </dgm:pt>
    <dgm:pt modelId="{DD61E749-BD29-4F41-B63F-F51D558777C6}">
      <dgm:prSet/>
      <dgm:spPr/>
      <dgm:t>
        <a:bodyPr/>
        <a:lstStyle/>
        <a:p>
          <a:r>
            <a:rPr lang="el-GR" b="1" dirty="0" smtClean="0"/>
            <a:t>ευελιξία…</a:t>
          </a:r>
          <a:endParaRPr lang="el-GR" b="1" dirty="0"/>
        </a:p>
      </dgm:t>
    </dgm:pt>
    <dgm:pt modelId="{A1C00465-78B0-4048-9EE1-2E8EA1840C5E}" type="parTrans" cxnId="{A8005C89-2633-4286-B047-5249BF3C92BC}">
      <dgm:prSet/>
      <dgm:spPr/>
      <dgm:t>
        <a:bodyPr/>
        <a:lstStyle/>
        <a:p>
          <a:endParaRPr lang="el-GR"/>
        </a:p>
      </dgm:t>
    </dgm:pt>
    <dgm:pt modelId="{5103E01B-41CF-4B0E-8790-C41736616618}" type="sibTrans" cxnId="{A8005C89-2633-4286-B047-5249BF3C92BC}">
      <dgm:prSet/>
      <dgm:spPr/>
      <dgm:t>
        <a:bodyPr/>
        <a:lstStyle/>
        <a:p>
          <a:endParaRPr lang="el-GR"/>
        </a:p>
      </dgm:t>
    </dgm:pt>
    <dgm:pt modelId="{A3D03D4E-DCC5-45DC-B2BE-FE682F33FB00}">
      <dgm:prSet/>
      <dgm:spPr/>
      <dgm:t>
        <a:bodyPr/>
        <a:lstStyle/>
        <a:p>
          <a:endParaRPr lang="el-GR" dirty="0"/>
        </a:p>
      </dgm:t>
    </dgm:pt>
    <dgm:pt modelId="{A9758411-F040-4D7B-9AA0-DF0AE9E067DC}" type="parTrans" cxnId="{3F56F0BF-1FE5-47E3-97C1-C5F23F56DD38}">
      <dgm:prSet/>
      <dgm:spPr/>
      <dgm:t>
        <a:bodyPr/>
        <a:lstStyle/>
        <a:p>
          <a:endParaRPr lang="el-GR"/>
        </a:p>
      </dgm:t>
    </dgm:pt>
    <dgm:pt modelId="{CF0A7718-B4DD-4A3B-8095-08C6CF3CBBB3}" type="sibTrans" cxnId="{3F56F0BF-1FE5-47E3-97C1-C5F23F56DD38}">
      <dgm:prSet/>
      <dgm:spPr/>
      <dgm:t>
        <a:bodyPr/>
        <a:lstStyle/>
        <a:p>
          <a:endParaRPr lang="el-GR"/>
        </a:p>
      </dgm:t>
    </dgm:pt>
    <dgm:pt modelId="{23FB9ED5-7F74-403C-87CD-8C4CD1F7BB51}">
      <dgm:prSet/>
      <dgm:spPr/>
      <dgm:t>
        <a:bodyPr/>
        <a:lstStyle/>
        <a:p>
          <a:pPr rtl="0"/>
          <a:endParaRPr lang="el-GR" dirty="0"/>
        </a:p>
      </dgm:t>
    </dgm:pt>
    <dgm:pt modelId="{54DB40D1-36A4-47F4-B5FA-577816617705}" type="parTrans" cxnId="{406FB0D7-5F40-423E-90DE-E268D83CD258}">
      <dgm:prSet/>
      <dgm:spPr/>
      <dgm:t>
        <a:bodyPr/>
        <a:lstStyle/>
        <a:p>
          <a:endParaRPr lang="el-GR"/>
        </a:p>
      </dgm:t>
    </dgm:pt>
    <dgm:pt modelId="{64B79A83-7625-46C3-ABC6-1126D8198B10}" type="sibTrans" cxnId="{406FB0D7-5F40-423E-90DE-E268D83CD258}">
      <dgm:prSet/>
      <dgm:spPr/>
      <dgm:t>
        <a:bodyPr/>
        <a:lstStyle/>
        <a:p>
          <a:endParaRPr lang="el-GR"/>
        </a:p>
      </dgm:t>
    </dgm:pt>
    <dgm:pt modelId="{1F03D190-BD39-4BBD-9FC8-5B52EC8976D6}">
      <dgm:prSet/>
      <dgm:spPr/>
      <dgm:t>
        <a:bodyPr/>
        <a:lstStyle/>
        <a:p>
          <a:pPr rtl="0"/>
          <a:endParaRPr lang="el-GR" dirty="0"/>
        </a:p>
      </dgm:t>
    </dgm:pt>
    <dgm:pt modelId="{601C7CE4-B753-403F-9117-9FE5D507731C}" type="parTrans" cxnId="{1029A5F2-C05F-41D5-8E4B-B8D1BCEFF37A}">
      <dgm:prSet/>
      <dgm:spPr/>
      <dgm:t>
        <a:bodyPr/>
        <a:lstStyle/>
        <a:p>
          <a:endParaRPr lang="el-GR"/>
        </a:p>
      </dgm:t>
    </dgm:pt>
    <dgm:pt modelId="{D0BEC9A9-7CA7-4EC7-AE06-A36007E293FE}" type="sibTrans" cxnId="{1029A5F2-C05F-41D5-8E4B-B8D1BCEFF37A}">
      <dgm:prSet/>
      <dgm:spPr/>
      <dgm:t>
        <a:bodyPr/>
        <a:lstStyle/>
        <a:p>
          <a:endParaRPr lang="el-GR"/>
        </a:p>
      </dgm:t>
    </dgm:pt>
    <dgm:pt modelId="{E2619F2C-C5DA-4700-8D3E-1EB499058FBE}">
      <dgm:prSet/>
      <dgm:spPr/>
      <dgm:t>
        <a:bodyPr/>
        <a:lstStyle/>
        <a:p>
          <a:endParaRPr lang="el-GR" b="1" dirty="0"/>
        </a:p>
      </dgm:t>
    </dgm:pt>
    <dgm:pt modelId="{1D0D839E-9530-4E4A-8A1C-B667F5148934}" type="parTrans" cxnId="{4ED1DAE1-40C3-4DF6-AEE9-35728A0C3C7E}">
      <dgm:prSet/>
      <dgm:spPr/>
      <dgm:t>
        <a:bodyPr/>
        <a:lstStyle/>
        <a:p>
          <a:endParaRPr lang="el-GR"/>
        </a:p>
      </dgm:t>
    </dgm:pt>
    <dgm:pt modelId="{167CAD8E-F35E-4DE7-A960-90289E11E1F0}" type="sibTrans" cxnId="{4ED1DAE1-40C3-4DF6-AEE9-35728A0C3C7E}">
      <dgm:prSet/>
      <dgm:spPr/>
      <dgm:t>
        <a:bodyPr/>
        <a:lstStyle/>
        <a:p>
          <a:endParaRPr lang="el-GR"/>
        </a:p>
      </dgm:t>
    </dgm:pt>
    <dgm:pt modelId="{28918F8F-4FA1-4DBB-A008-E66D7FF06379}">
      <dgm:prSet/>
      <dgm:spPr/>
      <dgm:t>
        <a:bodyPr/>
        <a:lstStyle/>
        <a:p>
          <a:endParaRPr lang="el-GR" b="1" dirty="0"/>
        </a:p>
      </dgm:t>
    </dgm:pt>
    <dgm:pt modelId="{C3945198-B663-4533-BD9C-CB83B3030802}" type="parTrans" cxnId="{EF1CE658-DD53-4754-9358-95C3BFAB293F}">
      <dgm:prSet/>
      <dgm:spPr/>
      <dgm:t>
        <a:bodyPr/>
        <a:lstStyle/>
        <a:p>
          <a:endParaRPr lang="el-GR"/>
        </a:p>
      </dgm:t>
    </dgm:pt>
    <dgm:pt modelId="{8128CFD7-BD7F-4299-B028-3342160754BB}" type="sibTrans" cxnId="{EF1CE658-DD53-4754-9358-95C3BFAB293F}">
      <dgm:prSet/>
      <dgm:spPr/>
      <dgm:t>
        <a:bodyPr/>
        <a:lstStyle/>
        <a:p>
          <a:endParaRPr lang="el-GR"/>
        </a:p>
      </dgm:t>
    </dgm:pt>
    <dgm:pt modelId="{AE2F0956-214A-468C-B51A-765425324126}" type="pres">
      <dgm:prSet presAssocID="{840536EC-0E4B-456F-AA12-CF712AB091E3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F842EB9E-F5B4-4948-A81D-A18F6818F187}" type="pres">
      <dgm:prSet presAssocID="{5C245AEF-0353-4163-B398-98074B07D567}" presName="compositeNode" presStyleCnt="0">
        <dgm:presLayoutVars>
          <dgm:bulletEnabled val="1"/>
        </dgm:presLayoutVars>
      </dgm:prSet>
      <dgm:spPr/>
    </dgm:pt>
    <dgm:pt modelId="{E6CE9290-62B6-4754-8ACF-9DB5E511F986}" type="pres">
      <dgm:prSet presAssocID="{5C245AEF-0353-4163-B398-98074B07D567}" presName="image" presStyleLbl="fgImgPlace1" presStyleIdx="0" presStyleCnt="2"/>
      <dgm:spPr/>
    </dgm:pt>
    <dgm:pt modelId="{C8148873-C70A-4CA4-9D19-4848B5EF6EAB}" type="pres">
      <dgm:prSet presAssocID="{5C245AEF-0353-4163-B398-98074B07D567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DF7E9F3-58E2-4790-8325-CC0BB78B2970}" type="pres">
      <dgm:prSet presAssocID="{5C245AEF-0353-4163-B398-98074B07D567}" presName="parentNode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F1275C-06BE-4F89-AB25-0172FCA7002B}" type="pres">
      <dgm:prSet presAssocID="{345DA50F-3233-4110-9F69-535D905F7267}" presName="sibTrans" presStyleCnt="0"/>
      <dgm:spPr/>
    </dgm:pt>
    <dgm:pt modelId="{1D48DA9D-A516-4F93-9835-C5D997F43817}" type="pres">
      <dgm:prSet presAssocID="{5AD28A23-B13A-4DC3-96C8-40FB3442137F}" presName="compositeNode" presStyleCnt="0">
        <dgm:presLayoutVars>
          <dgm:bulletEnabled val="1"/>
        </dgm:presLayoutVars>
      </dgm:prSet>
      <dgm:spPr/>
    </dgm:pt>
    <dgm:pt modelId="{75DDEDFA-66C9-4513-BF5D-798DCDD44F0B}" type="pres">
      <dgm:prSet presAssocID="{5AD28A23-B13A-4DC3-96C8-40FB3442137F}" presName="image" presStyleLbl="fgImgPlace1" presStyleIdx="1" presStyleCnt="2"/>
      <dgm:spPr>
        <a:solidFill>
          <a:schemeClr val="accent2">
            <a:lumMod val="75000"/>
          </a:schemeClr>
        </a:solidFill>
      </dgm:spPr>
    </dgm:pt>
    <dgm:pt modelId="{D538EC33-79BF-48F7-85A6-DB3A0593371E}" type="pres">
      <dgm:prSet presAssocID="{5AD28A23-B13A-4DC3-96C8-40FB3442137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FCC38B3-6594-4FF3-B95C-F34413489F2C}" type="pres">
      <dgm:prSet presAssocID="{5AD28A23-B13A-4DC3-96C8-40FB3442137F}" presName="parentNode" presStyleLbl="revTx" presStyleIdx="1" presStyleCnt="2" custScaleX="152644" custScaleY="97693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ED1DAE1-40C3-4DF6-AEE9-35728A0C3C7E}" srcId="{5AD28A23-B13A-4DC3-96C8-40FB3442137F}" destId="{E2619F2C-C5DA-4700-8D3E-1EB499058FBE}" srcOrd="2" destOrd="0" parTransId="{1D0D839E-9530-4E4A-8A1C-B667F5148934}" sibTransId="{167CAD8E-F35E-4DE7-A960-90289E11E1F0}"/>
    <dgm:cxn modelId="{D8B00860-4D0C-49EB-8755-A5FEB46E7788}" type="presOf" srcId="{A2962586-964D-4686-81DE-19D155F239D9}" destId="{C8148873-C70A-4CA4-9D19-4848B5EF6EAB}" srcOrd="0" destOrd="2" presId="urn:microsoft.com/office/officeart/2005/8/layout/hList2"/>
    <dgm:cxn modelId="{5283CC46-97DC-44C7-B7A4-936DF77542D3}" type="presOf" srcId="{DD61E749-BD29-4F41-B63F-F51D558777C6}" destId="{D538EC33-79BF-48F7-85A6-DB3A0593371E}" srcOrd="0" destOrd="5" presId="urn:microsoft.com/office/officeart/2005/8/layout/hList2"/>
    <dgm:cxn modelId="{366267A4-6B76-4FFC-A3E3-B809C9875FAD}" type="presOf" srcId="{E2619F2C-C5DA-4700-8D3E-1EB499058FBE}" destId="{D538EC33-79BF-48F7-85A6-DB3A0593371E}" srcOrd="0" destOrd="2" presId="urn:microsoft.com/office/officeart/2005/8/layout/hList2"/>
    <dgm:cxn modelId="{786D3321-5EF7-44A4-9625-7BBDA29F5A55}" type="presOf" srcId="{58114650-1358-41EC-9BD4-B2351AD5879F}" destId="{C8148873-C70A-4CA4-9D19-4848B5EF6EAB}" srcOrd="0" destOrd="0" presId="urn:microsoft.com/office/officeart/2005/8/layout/hList2"/>
    <dgm:cxn modelId="{A6E4FD72-13E8-4D47-A0DE-86B014B37DA2}" srcId="{5C245AEF-0353-4163-B398-98074B07D567}" destId="{58114650-1358-41EC-9BD4-B2351AD5879F}" srcOrd="0" destOrd="0" parTransId="{7B8BACFE-4CF2-45FE-8CB9-B8248D429893}" sibTransId="{417B43C4-CB83-45B5-BC80-2EC6EEA1AD52}"/>
    <dgm:cxn modelId="{F7AA288B-11CF-4432-9EAB-E9A5F08DC78A}" type="presOf" srcId="{28918F8F-4FA1-4DBB-A008-E66D7FF06379}" destId="{D538EC33-79BF-48F7-85A6-DB3A0593371E}" srcOrd="0" destOrd="4" presId="urn:microsoft.com/office/officeart/2005/8/layout/hList2"/>
    <dgm:cxn modelId="{406FB0D7-5F40-423E-90DE-E268D83CD258}" srcId="{5C245AEF-0353-4163-B398-98074B07D567}" destId="{23FB9ED5-7F74-403C-87CD-8C4CD1F7BB51}" srcOrd="1" destOrd="0" parTransId="{54DB40D1-36A4-47F4-B5FA-577816617705}" sibTransId="{64B79A83-7625-46C3-ABC6-1126D8198B10}"/>
    <dgm:cxn modelId="{53396C3D-FB7E-4206-8CBE-7EA3D291A176}" srcId="{5AD28A23-B13A-4DC3-96C8-40FB3442137F}" destId="{11505812-DA80-433A-9E88-D753B11FB1ED}" srcOrd="1" destOrd="0" parTransId="{75F86942-067D-4A6A-A5DB-02CEB11EED85}" sibTransId="{191E6E3B-16A3-4D49-A493-9C74DD9D3C22}"/>
    <dgm:cxn modelId="{794AA011-63AD-4719-A6D3-8B6DFDBD80F7}" srcId="{5C245AEF-0353-4163-B398-98074B07D567}" destId="{DA969A27-3CFF-44D0-8088-2405FF9C92B5}" srcOrd="4" destOrd="0" parTransId="{F8299A12-5F49-448F-965A-0B64E442CED3}" sibTransId="{5D3A3D4E-1423-4E0A-B627-41668A378989}"/>
    <dgm:cxn modelId="{E404DCF2-85FF-4AF8-8579-1DF36B154666}" type="presOf" srcId="{11505812-DA80-433A-9E88-D753B11FB1ED}" destId="{D538EC33-79BF-48F7-85A6-DB3A0593371E}" srcOrd="0" destOrd="1" presId="urn:microsoft.com/office/officeart/2005/8/layout/hList2"/>
    <dgm:cxn modelId="{D8C8CB66-D9E2-4DBE-A1CC-B3F8C18B4542}" srcId="{840536EC-0E4B-456F-AA12-CF712AB091E3}" destId="{5C245AEF-0353-4163-B398-98074B07D567}" srcOrd="0" destOrd="0" parTransId="{CEC17F12-5772-4A8E-8EB5-A44BBDC7076B}" sibTransId="{345DA50F-3233-4110-9F69-535D905F7267}"/>
    <dgm:cxn modelId="{F03A8247-4443-4EFB-A0C8-63E6A4D0D1A0}" type="presOf" srcId="{A3D03D4E-DCC5-45DC-B2BE-FE682F33FB00}" destId="{D538EC33-79BF-48F7-85A6-DB3A0593371E}" srcOrd="0" destOrd="6" presId="urn:microsoft.com/office/officeart/2005/8/layout/hList2"/>
    <dgm:cxn modelId="{4281DB26-15E4-436C-81F2-31D43BB1A953}" srcId="{5AD28A23-B13A-4DC3-96C8-40FB3442137F}" destId="{7D011C87-960E-4DFD-8057-F6FDAB4A1A41}" srcOrd="3" destOrd="0" parTransId="{4159843D-0E2C-4A0A-A118-BE535DF78948}" sibTransId="{232CB2B2-14D1-4BC5-95A5-90109F627ED2}"/>
    <dgm:cxn modelId="{DE0A1271-910A-4FD4-B510-DA13EE6BE2EF}" srcId="{5C245AEF-0353-4163-B398-98074B07D567}" destId="{5511F1A6-3A93-4B05-BD88-AD257ED8FF0F}" srcOrd="5" destOrd="0" parTransId="{3FC0607C-78EE-4AF2-A2AF-13EA243DEE5F}" sibTransId="{B788ADF4-0E44-4DDF-AA28-7FB60D34705C}"/>
    <dgm:cxn modelId="{460BCCA9-4963-4091-9884-1E7C1E3D8F7C}" type="presOf" srcId="{5511F1A6-3A93-4B05-BD88-AD257ED8FF0F}" destId="{C8148873-C70A-4CA4-9D19-4848B5EF6EAB}" srcOrd="0" destOrd="5" presId="urn:microsoft.com/office/officeart/2005/8/layout/hList2"/>
    <dgm:cxn modelId="{0A17C86B-1933-4F51-B45A-CA4983C612F1}" type="presOf" srcId="{23FB9ED5-7F74-403C-87CD-8C4CD1F7BB51}" destId="{C8148873-C70A-4CA4-9D19-4848B5EF6EAB}" srcOrd="0" destOrd="1" presId="urn:microsoft.com/office/officeart/2005/8/layout/hList2"/>
    <dgm:cxn modelId="{EF1CE658-DD53-4754-9358-95C3BFAB293F}" srcId="{5AD28A23-B13A-4DC3-96C8-40FB3442137F}" destId="{28918F8F-4FA1-4DBB-A008-E66D7FF06379}" srcOrd="4" destOrd="0" parTransId="{C3945198-B663-4533-BD9C-CB83B3030802}" sibTransId="{8128CFD7-BD7F-4299-B028-3342160754BB}"/>
    <dgm:cxn modelId="{6E42E43F-39D2-47DB-8E70-AE9067FC3D0D}" type="presOf" srcId="{DA969A27-3CFF-44D0-8088-2405FF9C92B5}" destId="{C8148873-C70A-4CA4-9D19-4848B5EF6EAB}" srcOrd="0" destOrd="4" presId="urn:microsoft.com/office/officeart/2005/8/layout/hList2"/>
    <dgm:cxn modelId="{598A39A9-0E36-456B-9952-94DFADE0CBD1}" srcId="{840536EC-0E4B-456F-AA12-CF712AB091E3}" destId="{5AD28A23-B13A-4DC3-96C8-40FB3442137F}" srcOrd="1" destOrd="0" parTransId="{972BF943-6694-4E0C-B2D8-0D5B455E05D2}" sibTransId="{3D7E29B2-B3B4-4736-A53C-C951712B7D8C}"/>
    <dgm:cxn modelId="{3F56F0BF-1FE5-47E3-97C1-C5F23F56DD38}" srcId="{5AD28A23-B13A-4DC3-96C8-40FB3442137F}" destId="{A3D03D4E-DCC5-45DC-B2BE-FE682F33FB00}" srcOrd="6" destOrd="0" parTransId="{A9758411-F040-4D7B-9AA0-DF0AE9E067DC}" sibTransId="{CF0A7718-B4DD-4A3B-8095-08C6CF3CBBB3}"/>
    <dgm:cxn modelId="{5640FC3A-53BE-4E85-9A94-A086AC1E63A1}" srcId="{5AD28A23-B13A-4DC3-96C8-40FB3442137F}" destId="{F1103D5B-F057-49CA-B22C-1D15CEF28024}" srcOrd="0" destOrd="0" parTransId="{FD5C89D8-92E3-4085-ADC6-EF7F5BCD3129}" sibTransId="{46DB13FB-EB55-4DCD-8AD4-F836070A2419}"/>
    <dgm:cxn modelId="{E79C9225-E835-49E0-A536-E2CA1D0619D3}" type="presOf" srcId="{F1103D5B-F057-49CA-B22C-1D15CEF28024}" destId="{D538EC33-79BF-48F7-85A6-DB3A0593371E}" srcOrd="0" destOrd="0" presId="urn:microsoft.com/office/officeart/2005/8/layout/hList2"/>
    <dgm:cxn modelId="{241DE7E7-B327-449E-818A-07C5707B903D}" type="presOf" srcId="{5AD28A23-B13A-4DC3-96C8-40FB3442137F}" destId="{EFCC38B3-6594-4FF3-B95C-F34413489F2C}" srcOrd="0" destOrd="0" presId="urn:microsoft.com/office/officeart/2005/8/layout/hList2"/>
    <dgm:cxn modelId="{A8005C89-2633-4286-B047-5249BF3C92BC}" srcId="{5AD28A23-B13A-4DC3-96C8-40FB3442137F}" destId="{DD61E749-BD29-4F41-B63F-F51D558777C6}" srcOrd="5" destOrd="0" parTransId="{A1C00465-78B0-4048-9EE1-2E8EA1840C5E}" sibTransId="{5103E01B-41CF-4B0E-8790-C41736616618}"/>
    <dgm:cxn modelId="{A7A59D9E-2CA1-4557-8AAE-3E454C09D5FC}" type="presOf" srcId="{1F03D190-BD39-4BBD-9FC8-5B52EC8976D6}" destId="{C8148873-C70A-4CA4-9D19-4848B5EF6EAB}" srcOrd="0" destOrd="3" presId="urn:microsoft.com/office/officeart/2005/8/layout/hList2"/>
    <dgm:cxn modelId="{A4DC86AA-4E0B-4241-A355-16B742312DA9}" type="presOf" srcId="{840536EC-0E4B-456F-AA12-CF712AB091E3}" destId="{AE2F0956-214A-468C-B51A-765425324126}" srcOrd="0" destOrd="0" presId="urn:microsoft.com/office/officeart/2005/8/layout/hList2"/>
    <dgm:cxn modelId="{793D999E-8EDE-4529-B11F-7C42E3B7A6CE}" srcId="{5C245AEF-0353-4163-B398-98074B07D567}" destId="{A2962586-964D-4686-81DE-19D155F239D9}" srcOrd="2" destOrd="0" parTransId="{B3FE34A4-B06F-4918-B9A6-BCEA4028EFDA}" sibTransId="{4EA2B790-5C89-46F6-80CA-619757579673}"/>
    <dgm:cxn modelId="{9D3A4DB3-B480-4920-B45C-0860186632D2}" srcId="{5AD28A23-B13A-4DC3-96C8-40FB3442137F}" destId="{BFA2BA05-624F-4E35-A7B7-D1D28EA2FF0B}" srcOrd="7" destOrd="0" parTransId="{16150EB4-CD37-41A8-BDC7-FF46F3D2577D}" sibTransId="{E62D7990-1941-44A1-AE98-BAC5B3235CA0}"/>
    <dgm:cxn modelId="{517C4E7F-C7DD-4C69-9DAE-67DE5816553C}" type="presOf" srcId="{5C245AEF-0353-4163-B398-98074B07D567}" destId="{BDF7E9F3-58E2-4790-8325-CC0BB78B2970}" srcOrd="0" destOrd="0" presId="urn:microsoft.com/office/officeart/2005/8/layout/hList2"/>
    <dgm:cxn modelId="{1029A5F2-C05F-41D5-8E4B-B8D1BCEFF37A}" srcId="{5C245AEF-0353-4163-B398-98074B07D567}" destId="{1F03D190-BD39-4BBD-9FC8-5B52EC8976D6}" srcOrd="3" destOrd="0" parTransId="{601C7CE4-B753-403F-9117-9FE5D507731C}" sibTransId="{D0BEC9A9-7CA7-4EC7-AE06-A36007E293FE}"/>
    <dgm:cxn modelId="{C2568990-679C-4B7A-B084-8B9F2953C1DA}" type="presOf" srcId="{7D011C87-960E-4DFD-8057-F6FDAB4A1A41}" destId="{D538EC33-79BF-48F7-85A6-DB3A0593371E}" srcOrd="0" destOrd="3" presId="urn:microsoft.com/office/officeart/2005/8/layout/hList2"/>
    <dgm:cxn modelId="{2AFE81B1-37CB-412D-A2E1-A9ADC710E30F}" type="presOf" srcId="{BFA2BA05-624F-4E35-A7B7-D1D28EA2FF0B}" destId="{D538EC33-79BF-48F7-85A6-DB3A0593371E}" srcOrd="0" destOrd="7" presId="urn:microsoft.com/office/officeart/2005/8/layout/hList2"/>
    <dgm:cxn modelId="{70336DFB-7373-44DD-85D2-6DC8DEE6446E}" type="presParOf" srcId="{AE2F0956-214A-468C-B51A-765425324126}" destId="{F842EB9E-F5B4-4948-A81D-A18F6818F187}" srcOrd="0" destOrd="0" presId="urn:microsoft.com/office/officeart/2005/8/layout/hList2"/>
    <dgm:cxn modelId="{DC528373-AC34-461A-A740-3200E399799E}" type="presParOf" srcId="{F842EB9E-F5B4-4948-A81D-A18F6818F187}" destId="{E6CE9290-62B6-4754-8ACF-9DB5E511F986}" srcOrd="0" destOrd="0" presId="urn:microsoft.com/office/officeart/2005/8/layout/hList2"/>
    <dgm:cxn modelId="{B01E775E-C272-4356-A3E2-FF37B78699F3}" type="presParOf" srcId="{F842EB9E-F5B4-4948-A81D-A18F6818F187}" destId="{C8148873-C70A-4CA4-9D19-4848B5EF6EAB}" srcOrd="1" destOrd="0" presId="urn:microsoft.com/office/officeart/2005/8/layout/hList2"/>
    <dgm:cxn modelId="{60B9FA33-8ED3-4046-811A-8DD1BBDA0173}" type="presParOf" srcId="{F842EB9E-F5B4-4948-A81D-A18F6818F187}" destId="{BDF7E9F3-58E2-4790-8325-CC0BB78B2970}" srcOrd="2" destOrd="0" presId="urn:microsoft.com/office/officeart/2005/8/layout/hList2"/>
    <dgm:cxn modelId="{BE848901-BE4C-42A5-8DE0-3A9EC0751C2B}" type="presParOf" srcId="{AE2F0956-214A-468C-B51A-765425324126}" destId="{A7F1275C-06BE-4F89-AB25-0172FCA7002B}" srcOrd="1" destOrd="0" presId="urn:microsoft.com/office/officeart/2005/8/layout/hList2"/>
    <dgm:cxn modelId="{ECB74126-A587-4E6F-B9F8-683F0F22B9D7}" type="presParOf" srcId="{AE2F0956-214A-468C-B51A-765425324126}" destId="{1D48DA9D-A516-4F93-9835-C5D997F43817}" srcOrd="2" destOrd="0" presId="urn:microsoft.com/office/officeart/2005/8/layout/hList2"/>
    <dgm:cxn modelId="{02F29526-D288-4638-A21C-FA7E21B1922B}" type="presParOf" srcId="{1D48DA9D-A516-4F93-9835-C5D997F43817}" destId="{75DDEDFA-66C9-4513-BF5D-798DCDD44F0B}" srcOrd="0" destOrd="0" presId="urn:microsoft.com/office/officeart/2005/8/layout/hList2"/>
    <dgm:cxn modelId="{D5AEBD46-D2E4-4CB5-8A49-D26282900340}" type="presParOf" srcId="{1D48DA9D-A516-4F93-9835-C5D997F43817}" destId="{D538EC33-79BF-48F7-85A6-DB3A0593371E}" srcOrd="1" destOrd="0" presId="urn:microsoft.com/office/officeart/2005/8/layout/hList2"/>
    <dgm:cxn modelId="{70E0483D-8CF1-4456-AFAA-CB2678BCC37F}" type="presParOf" srcId="{1D48DA9D-A516-4F93-9835-C5D997F43817}" destId="{EFCC38B3-6594-4FF3-B95C-F34413489F2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A0F7298-D656-409E-A1A2-1CADAF66179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DAA9044-2CD2-45BF-9309-7D8BE29888B3}">
      <dgm:prSet/>
      <dgm:spPr/>
      <dgm:t>
        <a:bodyPr/>
        <a:lstStyle/>
        <a:p>
          <a:pPr rtl="0"/>
          <a:r>
            <a:rPr lang="en-US" b="1" dirty="0" err="1" smtClean="0"/>
            <a:t>i</a:t>
          </a:r>
          <a:r>
            <a:rPr lang="en-US" b="1" dirty="0" smtClean="0"/>
            <a:t>. </a:t>
          </a:r>
          <a:r>
            <a:rPr lang="el-GR" b="1" dirty="0" smtClean="0"/>
            <a:t>Απόφαση του Συλλόγου Διδασκόντων.</a:t>
          </a:r>
          <a:endParaRPr lang="el-GR" dirty="0"/>
        </a:p>
      </dgm:t>
    </dgm:pt>
    <dgm:pt modelId="{ED23A331-8E00-4821-B4E6-63BA6A05C431}" type="parTrans" cxnId="{D4A60596-C996-4519-9FA7-42230BBEF354}">
      <dgm:prSet/>
      <dgm:spPr/>
      <dgm:t>
        <a:bodyPr/>
        <a:lstStyle/>
        <a:p>
          <a:endParaRPr lang="el-GR"/>
        </a:p>
      </dgm:t>
    </dgm:pt>
    <dgm:pt modelId="{20BCBBED-5CA9-4316-BB8B-C5421FEF1530}" type="sibTrans" cxnId="{D4A60596-C996-4519-9FA7-42230BBEF354}">
      <dgm:prSet/>
      <dgm:spPr/>
      <dgm:t>
        <a:bodyPr/>
        <a:lstStyle/>
        <a:p>
          <a:endParaRPr lang="el-GR"/>
        </a:p>
      </dgm:t>
    </dgm:pt>
    <dgm:pt modelId="{0410F1BE-D8FE-480B-AE76-442206BAC451}">
      <dgm:prSet/>
      <dgm:spPr/>
      <dgm:t>
        <a:bodyPr/>
        <a:lstStyle/>
        <a:p>
          <a:pPr rtl="0"/>
          <a:r>
            <a:rPr lang="en-US" b="1" dirty="0" smtClean="0"/>
            <a:t>ii. </a:t>
          </a:r>
          <a:r>
            <a:rPr lang="el-GR" b="1" dirty="0" smtClean="0"/>
            <a:t>Δραστηριοποίηση όλων των παραγόν</a:t>
          </a:r>
          <a:r>
            <a:rPr lang="el-GR" dirty="0" smtClean="0"/>
            <a:t>τ</a:t>
          </a:r>
          <a:r>
            <a:rPr lang="el-GR" b="1" dirty="0" smtClean="0"/>
            <a:t>ων</a:t>
          </a:r>
          <a:r>
            <a:rPr lang="el-GR" dirty="0" smtClean="0"/>
            <a:t> της εκπαιδευτικής κοινότητας για την </a:t>
          </a:r>
          <a:r>
            <a:rPr lang="el-GR" u="sng" dirty="0" smtClean="0"/>
            <a:t>υλοποίηση</a:t>
          </a:r>
          <a:r>
            <a:rPr lang="el-GR" dirty="0" smtClean="0"/>
            <a:t> των σχεδίων δράσης.</a:t>
          </a:r>
          <a:endParaRPr lang="el-GR" dirty="0"/>
        </a:p>
      </dgm:t>
    </dgm:pt>
    <dgm:pt modelId="{EED4F801-C0D6-41CD-85DC-658999B14DF3}" type="parTrans" cxnId="{A6BE0A30-0A3D-4C4A-A557-F4F178971E87}">
      <dgm:prSet/>
      <dgm:spPr/>
      <dgm:t>
        <a:bodyPr/>
        <a:lstStyle/>
        <a:p>
          <a:endParaRPr lang="el-GR"/>
        </a:p>
      </dgm:t>
    </dgm:pt>
    <dgm:pt modelId="{6B3CC344-8F51-47E6-902E-7DA5D8A87FD0}" type="sibTrans" cxnId="{A6BE0A30-0A3D-4C4A-A557-F4F178971E87}">
      <dgm:prSet/>
      <dgm:spPr/>
      <dgm:t>
        <a:bodyPr/>
        <a:lstStyle/>
        <a:p>
          <a:endParaRPr lang="el-GR"/>
        </a:p>
      </dgm:t>
    </dgm:pt>
    <dgm:pt modelId="{C9519670-163F-4E22-B5D7-E773CA06EEBE}">
      <dgm:prSet/>
      <dgm:spPr/>
      <dgm:t>
        <a:bodyPr/>
        <a:lstStyle/>
        <a:p>
          <a:pPr rtl="0"/>
          <a:r>
            <a:rPr lang="en-US" b="1" dirty="0" smtClean="0"/>
            <a:t>iii. </a:t>
          </a:r>
          <a:r>
            <a:rPr lang="el-GR" b="1" dirty="0" smtClean="0"/>
            <a:t>Επιλογή συγκεκριμένων δραστηριοτήτων </a:t>
          </a:r>
          <a:r>
            <a:rPr lang="el-GR" dirty="0" smtClean="0"/>
            <a:t>για </a:t>
          </a:r>
          <a:r>
            <a:rPr lang="el-GR" u="sng" dirty="0" smtClean="0"/>
            <a:t>βελτίωση </a:t>
          </a:r>
          <a:r>
            <a:rPr lang="el-GR" dirty="0" smtClean="0"/>
            <a:t>και </a:t>
          </a:r>
          <a:r>
            <a:rPr lang="el-GR" u="sng" dirty="0" smtClean="0"/>
            <a:t>ενίσχυση της ποιότητας</a:t>
          </a:r>
          <a:r>
            <a:rPr lang="el-GR" dirty="0" smtClean="0"/>
            <a:t> συγκεκριμένων πτυχών της σχολικής πραγματικότητας.</a:t>
          </a:r>
          <a:endParaRPr lang="el-GR" dirty="0"/>
        </a:p>
      </dgm:t>
    </dgm:pt>
    <dgm:pt modelId="{4578B19C-EBE7-48C7-8525-48D361F9ED92}" type="parTrans" cxnId="{D39D69A6-7FD1-4E53-BE8C-D89729C62046}">
      <dgm:prSet/>
      <dgm:spPr/>
      <dgm:t>
        <a:bodyPr/>
        <a:lstStyle/>
        <a:p>
          <a:endParaRPr lang="el-GR"/>
        </a:p>
      </dgm:t>
    </dgm:pt>
    <dgm:pt modelId="{1A6DF3AD-ACCE-43DE-9CE5-613749EA703B}" type="sibTrans" cxnId="{D39D69A6-7FD1-4E53-BE8C-D89729C62046}">
      <dgm:prSet/>
      <dgm:spPr/>
      <dgm:t>
        <a:bodyPr/>
        <a:lstStyle/>
        <a:p>
          <a:endParaRPr lang="el-GR"/>
        </a:p>
      </dgm:t>
    </dgm:pt>
    <dgm:pt modelId="{BE979712-D002-4380-BCF4-958216BC3C1D}">
      <dgm:prSet/>
      <dgm:spPr/>
      <dgm:t>
        <a:bodyPr/>
        <a:lstStyle/>
        <a:p>
          <a:pPr rtl="0"/>
          <a:r>
            <a:rPr lang="en-US" b="1" dirty="0" smtClean="0"/>
            <a:t>iv. </a:t>
          </a:r>
          <a:r>
            <a:rPr lang="el-GR" b="1" dirty="0" smtClean="0"/>
            <a:t>Σχεδιασμός</a:t>
          </a:r>
          <a:r>
            <a:rPr lang="el-GR" dirty="0" smtClean="0"/>
            <a:t> όλων των δραστηριοτήτων για την ενίσχυση ή βελτίωση της ποιότητας συγκεκριμένων πτυχών της σχολικής πραγματικότητας.</a:t>
          </a:r>
          <a:endParaRPr lang="el-GR" dirty="0"/>
        </a:p>
      </dgm:t>
    </dgm:pt>
    <dgm:pt modelId="{82EDEB54-2D19-4419-8ECA-98DC7D84A0BA}" type="parTrans" cxnId="{2B370F5D-8B5B-4DE3-910E-12E2FD7ADD69}">
      <dgm:prSet/>
      <dgm:spPr/>
      <dgm:t>
        <a:bodyPr/>
        <a:lstStyle/>
        <a:p>
          <a:endParaRPr lang="el-GR"/>
        </a:p>
      </dgm:t>
    </dgm:pt>
    <dgm:pt modelId="{7A84C120-C73F-4118-9E96-E7C1AAA9428F}" type="sibTrans" cxnId="{2B370F5D-8B5B-4DE3-910E-12E2FD7ADD69}">
      <dgm:prSet/>
      <dgm:spPr/>
      <dgm:t>
        <a:bodyPr/>
        <a:lstStyle/>
        <a:p>
          <a:endParaRPr lang="el-GR"/>
        </a:p>
      </dgm:t>
    </dgm:pt>
    <dgm:pt modelId="{971E91A3-57AA-4BFC-9E28-38393AEEC00D}">
      <dgm:prSet/>
      <dgm:spPr/>
      <dgm:t>
        <a:bodyPr/>
        <a:lstStyle/>
        <a:p>
          <a:pPr rtl="0"/>
          <a:r>
            <a:rPr lang="en-US" b="1" dirty="0" smtClean="0"/>
            <a:t>v. </a:t>
          </a:r>
          <a:r>
            <a:rPr lang="el-GR" b="1" dirty="0" smtClean="0"/>
            <a:t>Παρακολούθηση και αποτίμηση της προόδου </a:t>
          </a:r>
          <a:r>
            <a:rPr lang="el-GR" u="sng" dirty="0" smtClean="0"/>
            <a:t>εφαρμογής</a:t>
          </a:r>
          <a:r>
            <a:rPr lang="el-GR" dirty="0" smtClean="0"/>
            <a:t> των προγραμμάτων δράσης και της </a:t>
          </a:r>
          <a:r>
            <a:rPr lang="el-GR" u="sng" dirty="0" smtClean="0"/>
            <a:t>αποτελεσματικότητάς</a:t>
          </a:r>
          <a:r>
            <a:rPr lang="el-GR" dirty="0" smtClean="0"/>
            <a:t> τους.</a:t>
          </a:r>
          <a:endParaRPr lang="el-GR" dirty="0"/>
        </a:p>
      </dgm:t>
    </dgm:pt>
    <dgm:pt modelId="{73EF19EB-E2A0-4550-9D86-0D4CBDF43DC4}" type="parTrans" cxnId="{5E801649-ADB2-4952-B686-B88EC0153451}">
      <dgm:prSet/>
      <dgm:spPr/>
      <dgm:t>
        <a:bodyPr/>
        <a:lstStyle/>
        <a:p>
          <a:endParaRPr lang="el-GR"/>
        </a:p>
      </dgm:t>
    </dgm:pt>
    <dgm:pt modelId="{974EF52F-4087-49B6-AC7C-B3E38ADDEF18}" type="sibTrans" cxnId="{5E801649-ADB2-4952-B686-B88EC0153451}">
      <dgm:prSet/>
      <dgm:spPr/>
      <dgm:t>
        <a:bodyPr/>
        <a:lstStyle/>
        <a:p>
          <a:endParaRPr lang="el-GR"/>
        </a:p>
      </dgm:t>
    </dgm:pt>
    <dgm:pt modelId="{03B13D0C-0A20-4A7F-8E55-E948484B445D}" type="pres">
      <dgm:prSet presAssocID="{6A0F7298-D656-409E-A1A2-1CADAF66179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63E6418D-0952-468F-8943-82BE4F10936B}" type="pres">
      <dgm:prSet presAssocID="{BDAA9044-2CD2-45BF-9309-7D8BE29888B3}" presName="thickLine" presStyleLbl="alignNode1" presStyleIdx="0" presStyleCnt="5"/>
      <dgm:spPr/>
    </dgm:pt>
    <dgm:pt modelId="{8C0F89D7-B212-4798-814C-8497E4614EE0}" type="pres">
      <dgm:prSet presAssocID="{BDAA9044-2CD2-45BF-9309-7D8BE29888B3}" presName="horz1" presStyleCnt="0"/>
      <dgm:spPr/>
    </dgm:pt>
    <dgm:pt modelId="{43BBCA49-A8FE-4323-869A-1CA754B522F3}" type="pres">
      <dgm:prSet presAssocID="{BDAA9044-2CD2-45BF-9309-7D8BE29888B3}" presName="tx1" presStyleLbl="revTx" presStyleIdx="0" presStyleCnt="5"/>
      <dgm:spPr/>
      <dgm:t>
        <a:bodyPr/>
        <a:lstStyle/>
        <a:p>
          <a:endParaRPr lang="el-GR"/>
        </a:p>
      </dgm:t>
    </dgm:pt>
    <dgm:pt modelId="{DB0F3727-AD80-4A0A-986D-3FA12C364E89}" type="pres">
      <dgm:prSet presAssocID="{BDAA9044-2CD2-45BF-9309-7D8BE29888B3}" presName="vert1" presStyleCnt="0"/>
      <dgm:spPr/>
    </dgm:pt>
    <dgm:pt modelId="{55A664AB-B5A7-496B-920A-04D264EF447E}" type="pres">
      <dgm:prSet presAssocID="{0410F1BE-D8FE-480B-AE76-442206BAC451}" presName="thickLine" presStyleLbl="alignNode1" presStyleIdx="1" presStyleCnt="5"/>
      <dgm:spPr/>
    </dgm:pt>
    <dgm:pt modelId="{FC400163-3AF8-4595-B90E-AD86BD02CE55}" type="pres">
      <dgm:prSet presAssocID="{0410F1BE-D8FE-480B-AE76-442206BAC451}" presName="horz1" presStyleCnt="0"/>
      <dgm:spPr/>
    </dgm:pt>
    <dgm:pt modelId="{E34B8FDA-57ED-49F0-A4E8-E49909E2F452}" type="pres">
      <dgm:prSet presAssocID="{0410F1BE-D8FE-480B-AE76-442206BAC451}" presName="tx1" presStyleLbl="revTx" presStyleIdx="1" presStyleCnt="5"/>
      <dgm:spPr/>
      <dgm:t>
        <a:bodyPr/>
        <a:lstStyle/>
        <a:p>
          <a:endParaRPr lang="el-GR"/>
        </a:p>
      </dgm:t>
    </dgm:pt>
    <dgm:pt modelId="{E531C82E-EF1C-4041-9EE3-0F1782F27C72}" type="pres">
      <dgm:prSet presAssocID="{0410F1BE-D8FE-480B-AE76-442206BAC451}" presName="vert1" presStyleCnt="0"/>
      <dgm:spPr/>
    </dgm:pt>
    <dgm:pt modelId="{90543746-09BB-466B-B847-FAE5026A5363}" type="pres">
      <dgm:prSet presAssocID="{C9519670-163F-4E22-B5D7-E773CA06EEBE}" presName="thickLine" presStyleLbl="alignNode1" presStyleIdx="2" presStyleCnt="5"/>
      <dgm:spPr/>
    </dgm:pt>
    <dgm:pt modelId="{9AF7483E-C594-4D3D-991F-21FDB3A0F556}" type="pres">
      <dgm:prSet presAssocID="{C9519670-163F-4E22-B5D7-E773CA06EEBE}" presName="horz1" presStyleCnt="0"/>
      <dgm:spPr/>
    </dgm:pt>
    <dgm:pt modelId="{15DDA994-9496-48C9-9957-06823F182BCA}" type="pres">
      <dgm:prSet presAssocID="{C9519670-163F-4E22-B5D7-E773CA06EEBE}" presName="tx1" presStyleLbl="revTx" presStyleIdx="2" presStyleCnt="5"/>
      <dgm:spPr/>
      <dgm:t>
        <a:bodyPr/>
        <a:lstStyle/>
        <a:p>
          <a:endParaRPr lang="el-GR"/>
        </a:p>
      </dgm:t>
    </dgm:pt>
    <dgm:pt modelId="{D48EF821-9C0E-4F25-A55D-D9A399504EED}" type="pres">
      <dgm:prSet presAssocID="{C9519670-163F-4E22-B5D7-E773CA06EEBE}" presName="vert1" presStyleCnt="0"/>
      <dgm:spPr/>
    </dgm:pt>
    <dgm:pt modelId="{F730B0DB-181D-4C64-BA9C-A8C21967B3A2}" type="pres">
      <dgm:prSet presAssocID="{BE979712-D002-4380-BCF4-958216BC3C1D}" presName="thickLine" presStyleLbl="alignNode1" presStyleIdx="3" presStyleCnt="5"/>
      <dgm:spPr/>
    </dgm:pt>
    <dgm:pt modelId="{9710C3DC-8A3A-499F-BEE4-FF3539DBAE31}" type="pres">
      <dgm:prSet presAssocID="{BE979712-D002-4380-BCF4-958216BC3C1D}" presName="horz1" presStyleCnt="0"/>
      <dgm:spPr/>
    </dgm:pt>
    <dgm:pt modelId="{32F7848C-B06F-467F-9478-187605C26184}" type="pres">
      <dgm:prSet presAssocID="{BE979712-D002-4380-BCF4-958216BC3C1D}" presName="tx1" presStyleLbl="revTx" presStyleIdx="3" presStyleCnt="5"/>
      <dgm:spPr/>
      <dgm:t>
        <a:bodyPr/>
        <a:lstStyle/>
        <a:p>
          <a:endParaRPr lang="el-GR"/>
        </a:p>
      </dgm:t>
    </dgm:pt>
    <dgm:pt modelId="{8654E078-22CB-4CDA-BCCE-C316563F2FB4}" type="pres">
      <dgm:prSet presAssocID="{BE979712-D002-4380-BCF4-958216BC3C1D}" presName="vert1" presStyleCnt="0"/>
      <dgm:spPr/>
    </dgm:pt>
    <dgm:pt modelId="{B9E929E4-A9E2-47C6-80F3-F388E72CEAC3}" type="pres">
      <dgm:prSet presAssocID="{971E91A3-57AA-4BFC-9E28-38393AEEC00D}" presName="thickLine" presStyleLbl="alignNode1" presStyleIdx="4" presStyleCnt="5"/>
      <dgm:spPr/>
    </dgm:pt>
    <dgm:pt modelId="{C8C6E066-599B-418A-A214-54B512BC77CD}" type="pres">
      <dgm:prSet presAssocID="{971E91A3-57AA-4BFC-9E28-38393AEEC00D}" presName="horz1" presStyleCnt="0"/>
      <dgm:spPr/>
    </dgm:pt>
    <dgm:pt modelId="{F13693DF-81DD-4256-93CE-117A0A252515}" type="pres">
      <dgm:prSet presAssocID="{971E91A3-57AA-4BFC-9E28-38393AEEC00D}" presName="tx1" presStyleLbl="revTx" presStyleIdx="4" presStyleCnt="5"/>
      <dgm:spPr/>
      <dgm:t>
        <a:bodyPr/>
        <a:lstStyle/>
        <a:p>
          <a:endParaRPr lang="el-GR"/>
        </a:p>
      </dgm:t>
    </dgm:pt>
    <dgm:pt modelId="{A4262B47-C7BF-4675-B5B3-C368485A55D0}" type="pres">
      <dgm:prSet presAssocID="{971E91A3-57AA-4BFC-9E28-38393AEEC00D}" presName="vert1" presStyleCnt="0"/>
      <dgm:spPr/>
    </dgm:pt>
  </dgm:ptLst>
  <dgm:cxnLst>
    <dgm:cxn modelId="{5E801649-ADB2-4952-B686-B88EC0153451}" srcId="{6A0F7298-D656-409E-A1A2-1CADAF661790}" destId="{971E91A3-57AA-4BFC-9E28-38393AEEC00D}" srcOrd="4" destOrd="0" parTransId="{73EF19EB-E2A0-4550-9D86-0D4CBDF43DC4}" sibTransId="{974EF52F-4087-49B6-AC7C-B3E38ADDEF18}"/>
    <dgm:cxn modelId="{D4A60596-C996-4519-9FA7-42230BBEF354}" srcId="{6A0F7298-D656-409E-A1A2-1CADAF661790}" destId="{BDAA9044-2CD2-45BF-9309-7D8BE29888B3}" srcOrd="0" destOrd="0" parTransId="{ED23A331-8E00-4821-B4E6-63BA6A05C431}" sibTransId="{20BCBBED-5CA9-4316-BB8B-C5421FEF1530}"/>
    <dgm:cxn modelId="{664B3725-6DE6-418E-A465-D0B401B6D0E7}" type="presOf" srcId="{971E91A3-57AA-4BFC-9E28-38393AEEC00D}" destId="{F13693DF-81DD-4256-93CE-117A0A252515}" srcOrd="0" destOrd="0" presId="urn:microsoft.com/office/officeart/2008/layout/LinedList"/>
    <dgm:cxn modelId="{D39D69A6-7FD1-4E53-BE8C-D89729C62046}" srcId="{6A0F7298-D656-409E-A1A2-1CADAF661790}" destId="{C9519670-163F-4E22-B5D7-E773CA06EEBE}" srcOrd="2" destOrd="0" parTransId="{4578B19C-EBE7-48C7-8525-48D361F9ED92}" sibTransId="{1A6DF3AD-ACCE-43DE-9CE5-613749EA703B}"/>
    <dgm:cxn modelId="{A6BE0A30-0A3D-4C4A-A557-F4F178971E87}" srcId="{6A0F7298-D656-409E-A1A2-1CADAF661790}" destId="{0410F1BE-D8FE-480B-AE76-442206BAC451}" srcOrd="1" destOrd="0" parTransId="{EED4F801-C0D6-41CD-85DC-658999B14DF3}" sibTransId="{6B3CC344-8F51-47E6-902E-7DA5D8A87FD0}"/>
    <dgm:cxn modelId="{2B370F5D-8B5B-4DE3-910E-12E2FD7ADD69}" srcId="{6A0F7298-D656-409E-A1A2-1CADAF661790}" destId="{BE979712-D002-4380-BCF4-958216BC3C1D}" srcOrd="3" destOrd="0" parTransId="{82EDEB54-2D19-4419-8ECA-98DC7D84A0BA}" sibTransId="{7A84C120-C73F-4118-9E96-E7C1AAA9428F}"/>
    <dgm:cxn modelId="{CD3C5FEF-671C-43FB-9A44-FEC22ED6D306}" type="presOf" srcId="{BDAA9044-2CD2-45BF-9309-7D8BE29888B3}" destId="{43BBCA49-A8FE-4323-869A-1CA754B522F3}" srcOrd="0" destOrd="0" presId="urn:microsoft.com/office/officeart/2008/layout/LinedList"/>
    <dgm:cxn modelId="{F4C7E7B9-A36A-44FC-8980-81F0B901BE4E}" type="presOf" srcId="{BE979712-D002-4380-BCF4-958216BC3C1D}" destId="{32F7848C-B06F-467F-9478-187605C26184}" srcOrd="0" destOrd="0" presId="urn:microsoft.com/office/officeart/2008/layout/LinedList"/>
    <dgm:cxn modelId="{0D91225F-3AA1-40C6-AAB5-75FEBFD21683}" type="presOf" srcId="{6A0F7298-D656-409E-A1A2-1CADAF661790}" destId="{03B13D0C-0A20-4A7F-8E55-E948484B445D}" srcOrd="0" destOrd="0" presId="urn:microsoft.com/office/officeart/2008/layout/LinedList"/>
    <dgm:cxn modelId="{76E5F143-34D0-4E9F-82CA-0525D04A6466}" type="presOf" srcId="{0410F1BE-D8FE-480B-AE76-442206BAC451}" destId="{E34B8FDA-57ED-49F0-A4E8-E49909E2F452}" srcOrd="0" destOrd="0" presId="urn:microsoft.com/office/officeart/2008/layout/LinedList"/>
    <dgm:cxn modelId="{7335662A-9855-44BF-AAAA-398D13F5CF69}" type="presOf" srcId="{C9519670-163F-4E22-B5D7-E773CA06EEBE}" destId="{15DDA994-9496-48C9-9957-06823F182BCA}" srcOrd="0" destOrd="0" presId="urn:microsoft.com/office/officeart/2008/layout/LinedList"/>
    <dgm:cxn modelId="{01D81FB7-9670-4492-8DBD-0E7719313B43}" type="presParOf" srcId="{03B13D0C-0A20-4A7F-8E55-E948484B445D}" destId="{63E6418D-0952-468F-8943-82BE4F10936B}" srcOrd="0" destOrd="0" presId="urn:microsoft.com/office/officeart/2008/layout/LinedList"/>
    <dgm:cxn modelId="{4CC02A4A-3007-4E11-B647-71906093E171}" type="presParOf" srcId="{03B13D0C-0A20-4A7F-8E55-E948484B445D}" destId="{8C0F89D7-B212-4798-814C-8497E4614EE0}" srcOrd="1" destOrd="0" presId="urn:microsoft.com/office/officeart/2008/layout/LinedList"/>
    <dgm:cxn modelId="{12AC00A8-D602-4519-893D-6ECFE6B106D5}" type="presParOf" srcId="{8C0F89D7-B212-4798-814C-8497E4614EE0}" destId="{43BBCA49-A8FE-4323-869A-1CA754B522F3}" srcOrd="0" destOrd="0" presId="urn:microsoft.com/office/officeart/2008/layout/LinedList"/>
    <dgm:cxn modelId="{470A0815-5C98-42DD-98AA-C4AEBC00277A}" type="presParOf" srcId="{8C0F89D7-B212-4798-814C-8497E4614EE0}" destId="{DB0F3727-AD80-4A0A-986D-3FA12C364E89}" srcOrd="1" destOrd="0" presId="urn:microsoft.com/office/officeart/2008/layout/LinedList"/>
    <dgm:cxn modelId="{CDE053AE-E801-428A-BA36-10428467A122}" type="presParOf" srcId="{03B13D0C-0A20-4A7F-8E55-E948484B445D}" destId="{55A664AB-B5A7-496B-920A-04D264EF447E}" srcOrd="2" destOrd="0" presId="urn:microsoft.com/office/officeart/2008/layout/LinedList"/>
    <dgm:cxn modelId="{CB39BF06-1D79-4886-A68A-1BA79B6845F4}" type="presParOf" srcId="{03B13D0C-0A20-4A7F-8E55-E948484B445D}" destId="{FC400163-3AF8-4595-B90E-AD86BD02CE55}" srcOrd="3" destOrd="0" presId="urn:microsoft.com/office/officeart/2008/layout/LinedList"/>
    <dgm:cxn modelId="{05B5A060-49E1-43BB-A620-FFF4564E9A0D}" type="presParOf" srcId="{FC400163-3AF8-4595-B90E-AD86BD02CE55}" destId="{E34B8FDA-57ED-49F0-A4E8-E49909E2F452}" srcOrd="0" destOrd="0" presId="urn:microsoft.com/office/officeart/2008/layout/LinedList"/>
    <dgm:cxn modelId="{18929C66-C396-4C6B-8E25-DBF849439360}" type="presParOf" srcId="{FC400163-3AF8-4595-B90E-AD86BD02CE55}" destId="{E531C82E-EF1C-4041-9EE3-0F1782F27C72}" srcOrd="1" destOrd="0" presId="urn:microsoft.com/office/officeart/2008/layout/LinedList"/>
    <dgm:cxn modelId="{C107BCF4-4415-4C79-910B-5DCFF5CAF484}" type="presParOf" srcId="{03B13D0C-0A20-4A7F-8E55-E948484B445D}" destId="{90543746-09BB-466B-B847-FAE5026A5363}" srcOrd="4" destOrd="0" presId="urn:microsoft.com/office/officeart/2008/layout/LinedList"/>
    <dgm:cxn modelId="{FE3A871D-CC62-4428-B2C2-B91C60527E7E}" type="presParOf" srcId="{03B13D0C-0A20-4A7F-8E55-E948484B445D}" destId="{9AF7483E-C594-4D3D-991F-21FDB3A0F556}" srcOrd="5" destOrd="0" presId="urn:microsoft.com/office/officeart/2008/layout/LinedList"/>
    <dgm:cxn modelId="{15FEF888-2F89-4804-8E9D-2237B88F2C01}" type="presParOf" srcId="{9AF7483E-C594-4D3D-991F-21FDB3A0F556}" destId="{15DDA994-9496-48C9-9957-06823F182BCA}" srcOrd="0" destOrd="0" presId="urn:microsoft.com/office/officeart/2008/layout/LinedList"/>
    <dgm:cxn modelId="{97EEB8A0-2A33-40D9-AE32-E02CF875B292}" type="presParOf" srcId="{9AF7483E-C594-4D3D-991F-21FDB3A0F556}" destId="{D48EF821-9C0E-4F25-A55D-D9A399504EED}" srcOrd="1" destOrd="0" presId="urn:microsoft.com/office/officeart/2008/layout/LinedList"/>
    <dgm:cxn modelId="{B68CFB08-BE5E-44EF-9E1C-A86E59C104A7}" type="presParOf" srcId="{03B13D0C-0A20-4A7F-8E55-E948484B445D}" destId="{F730B0DB-181D-4C64-BA9C-A8C21967B3A2}" srcOrd="6" destOrd="0" presId="urn:microsoft.com/office/officeart/2008/layout/LinedList"/>
    <dgm:cxn modelId="{F42D0210-4D9B-44CF-AB7E-1B53FB3C1139}" type="presParOf" srcId="{03B13D0C-0A20-4A7F-8E55-E948484B445D}" destId="{9710C3DC-8A3A-499F-BEE4-FF3539DBAE31}" srcOrd="7" destOrd="0" presId="urn:microsoft.com/office/officeart/2008/layout/LinedList"/>
    <dgm:cxn modelId="{76BB3797-D90D-4BB6-A145-6DABCF131A64}" type="presParOf" srcId="{9710C3DC-8A3A-499F-BEE4-FF3539DBAE31}" destId="{32F7848C-B06F-467F-9478-187605C26184}" srcOrd="0" destOrd="0" presId="urn:microsoft.com/office/officeart/2008/layout/LinedList"/>
    <dgm:cxn modelId="{5A041695-A1A1-4CB1-B661-539E67CFF9D9}" type="presParOf" srcId="{9710C3DC-8A3A-499F-BEE4-FF3539DBAE31}" destId="{8654E078-22CB-4CDA-BCCE-C316563F2FB4}" srcOrd="1" destOrd="0" presId="urn:microsoft.com/office/officeart/2008/layout/LinedList"/>
    <dgm:cxn modelId="{2F56DD7C-8CCC-4B9E-9272-86C64A90D75A}" type="presParOf" srcId="{03B13D0C-0A20-4A7F-8E55-E948484B445D}" destId="{B9E929E4-A9E2-47C6-80F3-F388E72CEAC3}" srcOrd="8" destOrd="0" presId="urn:microsoft.com/office/officeart/2008/layout/LinedList"/>
    <dgm:cxn modelId="{C794F841-27A7-4850-836F-FBE47283C40A}" type="presParOf" srcId="{03B13D0C-0A20-4A7F-8E55-E948484B445D}" destId="{C8C6E066-599B-418A-A214-54B512BC77CD}" srcOrd="9" destOrd="0" presId="urn:microsoft.com/office/officeart/2008/layout/LinedList"/>
    <dgm:cxn modelId="{13EC8C56-FF75-4593-B38F-2FBE7B80E9FA}" type="presParOf" srcId="{C8C6E066-599B-418A-A214-54B512BC77CD}" destId="{F13693DF-81DD-4256-93CE-117A0A252515}" srcOrd="0" destOrd="0" presId="urn:microsoft.com/office/officeart/2008/layout/LinedList"/>
    <dgm:cxn modelId="{15D5EDA0-642A-42DC-ACF3-63DA843274ED}" type="presParOf" srcId="{C8C6E066-599B-418A-A214-54B512BC77CD}" destId="{A4262B47-C7BF-4675-B5B3-C368485A55D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6B9890AF-E919-4DE6-B6D9-56639431D9E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EFA92391-D29C-4E40-AEE2-AF3A1795A27F}">
      <dgm:prSet custT="1"/>
      <dgm:spPr/>
      <dgm:t>
        <a:bodyPr/>
        <a:lstStyle/>
        <a:p>
          <a:pPr rtl="0"/>
          <a:r>
            <a:rPr lang="el-GR" sz="2000" dirty="0" smtClean="0"/>
            <a:t>α) τους </a:t>
          </a:r>
          <a:r>
            <a:rPr lang="el-GR" sz="2000" b="1" dirty="0" smtClean="0"/>
            <a:t>στόχους,</a:t>
          </a:r>
          <a:r>
            <a:rPr lang="el-GR" sz="2000" dirty="0" smtClean="0"/>
            <a:t> </a:t>
          </a:r>
          <a:endParaRPr lang="el-GR" sz="2000" dirty="0"/>
        </a:p>
      </dgm:t>
    </dgm:pt>
    <dgm:pt modelId="{62F7A259-E54C-4732-9E37-20A96665A708}" type="parTrans" cxnId="{A868A746-BC6F-4397-AC97-17EFAD7824A7}">
      <dgm:prSet/>
      <dgm:spPr/>
      <dgm:t>
        <a:bodyPr/>
        <a:lstStyle/>
        <a:p>
          <a:endParaRPr lang="el-GR"/>
        </a:p>
      </dgm:t>
    </dgm:pt>
    <dgm:pt modelId="{76DD35BA-5D18-45A2-AAF6-E2A9400B6075}" type="sibTrans" cxnId="{A868A746-BC6F-4397-AC97-17EFAD7824A7}">
      <dgm:prSet/>
      <dgm:spPr/>
      <dgm:t>
        <a:bodyPr/>
        <a:lstStyle/>
        <a:p>
          <a:endParaRPr lang="el-GR"/>
        </a:p>
      </dgm:t>
    </dgm:pt>
    <dgm:pt modelId="{634C0FBC-7199-4316-AD61-4DF5F3E4A84B}">
      <dgm:prSet custT="1"/>
      <dgm:spPr/>
      <dgm:t>
        <a:bodyPr/>
        <a:lstStyle/>
        <a:p>
          <a:pPr rtl="0"/>
          <a:r>
            <a:rPr lang="el-GR" sz="2000" dirty="0" smtClean="0"/>
            <a:t>β) την</a:t>
          </a:r>
          <a:r>
            <a:rPr lang="el-GR" sz="2000" b="1" dirty="0" smtClean="0"/>
            <a:t> ανάλυση εσωτερικού και εξωτερικού περιβάλλοντος</a:t>
          </a:r>
          <a:r>
            <a:rPr lang="el-GR" sz="2000" dirty="0" smtClean="0"/>
            <a:t> </a:t>
          </a:r>
          <a:r>
            <a:rPr lang="el-GR" sz="2000" b="1" dirty="0" smtClean="0"/>
            <a:t>και την μετατροπή των δεδομένων της </a:t>
          </a:r>
          <a:r>
            <a:rPr lang="el-GR" sz="2000" b="1" dirty="0" err="1" smtClean="0"/>
            <a:t>swot</a:t>
          </a:r>
          <a:r>
            <a:rPr lang="el-GR" sz="2000" b="1" dirty="0" smtClean="0"/>
            <a:t> </a:t>
          </a:r>
          <a:r>
            <a:rPr lang="el-GR" sz="2000" b="1" dirty="0" err="1" smtClean="0"/>
            <a:t>ανalysis</a:t>
          </a:r>
          <a:r>
            <a:rPr lang="el-GR" sz="2000" b="1" dirty="0" smtClean="0"/>
            <a:t> σε επιμέρους στόχους </a:t>
          </a:r>
          <a:r>
            <a:rPr lang="el-GR" sz="2000" dirty="0" smtClean="0"/>
            <a:t>(παιδαγωγικούς, μαθησιακούς, διδακτικούς, διοικητικούς, επικοινωνιακούς…) ,</a:t>
          </a:r>
          <a:endParaRPr lang="el-GR" sz="2000" dirty="0"/>
        </a:p>
      </dgm:t>
    </dgm:pt>
    <dgm:pt modelId="{94DEDFF6-DD41-4CC4-8CBC-59D1B760EB2D}" type="parTrans" cxnId="{A9A53B35-851C-485B-BA86-A97ED3B8605C}">
      <dgm:prSet/>
      <dgm:spPr/>
      <dgm:t>
        <a:bodyPr/>
        <a:lstStyle/>
        <a:p>
          <a:endParaRPr lang="el-GR"/>
        </a:p>
      </dgm:t>
    </dgm:pt>
    <dgm:pt modelId="{1B777D71-B29F-4B0C-9D58-A94FEF5B1640}" type="sibTrans" cxnId="{A9A53B35-851C-485B-BA86-A97ED3B8605C}">
      <dgm:prSet/>
      <dgm:spPr/>
      <dgm:t>
        <a:bodyPr/>
        <a:lstStyle/>
        <a:p>
          <a:endParaRPr lang="el-GR"/>
        </a:p>
      </dgm:t>
    </dgm:pt>
    <dgm:pt modelId="{3AC8FFCE-24BA-42D9-9B29-BEA32F5EF553}">
      <dgm:prSet custT="1"/>
      <dgm:spPr/>
      <dgm:t>
        <a:bodyPr/>
        <a:lstStyle/>
        <a:p>
          <a:pPr rtl="0"/>
          <a:r>
            <a:rPr lang="el-GR" sz="2000" dirty="0" smtClean="0"/>
            <a:t>γ) την </a:t>
          </a:r>
          <a:r>
            <a:rPr lang="el-GR" sz="2000" b="1" dirty="0" smtClean="0"/>
            <a:t>κατάτμηση των στόχων σε υποέργα και την επιλογή των κατάλληλων,  δράσεων </a:t>
          </a:r>
          <a:endParaRPr lang="el-GR" sz="2000" dirty="0"/>
        </a:p>
      </dgm:t>
    </dgm:pt>
    <dgm:pt modelId="{E3409E98-BF79-40FA-9170-2C375BE5ED2E}" type="parTrans" cxnId="{A1FB0007-8F62-44C2-B817-6FED260948AC}">
      <dgm:prSet/>
      <dgm:spPr/>
      <dgm:t>
        <a:bodyPr/>
        <a:lstStyle/>
        <a:p>
          <a:endParaRPr lang="el-GR"/>
        </a:p>
      </dgm:t>
    </dgm:pt>
    <dgm:pt modelId="{63CE782E-4805-44B4-BB8E-712F7113A690}" type="sibTrans" cxnId="{A1FB0007-8F62-44C2-B817-6FED260948AC}">
      <dgm:prSet/>
      <dgm:spPr/>
      <dgm:t>
        <a:bodyPr/>
        <a:lstStyle/>
        <a:p>
          <a:endParaRPr lang="el-GR"/>
        </a:p>
      </dgm:t>
    </dgm:pt>
    <dgm:pt modelId="{7EF8E429-C501-44DE-BCB2-288D9E749882}">
      <dgm:prSet custT="1"/>
      <dgm:spPr/>
      <dgm:t>
        <a:bodyPr/>
        <a:lstStyle/>
        <a:p>
          <a:pPr rtl="0"/>
          <a:r>
            <a:rPr lang="el-GR" sz="2000" dirty="0" smtClean="0"/>
            <a:t>δ) την κατανομή</a:t>
          </a:r>
          <a:r>
            <a:rPr lang="el-GR" sz="2000" b="1" dirty="0" smtClean="0"/>
            <a:t> των ρόλων και ευθυνών</a:t>
          </a:r>
          <a:r>
            <a:rPr lang="el-GR" sz="2000" dirty="0" smtClean="0"/>
            <a:t> όσων αναλαμβάνουν την υλοποίηση, </a:t>
          </a:r>
          <a:endParaRPr lang="el-GR" sz="2000" dirty="0"/>
        </a:p>
      </dgm:t>
    </dgm:pt>
    <dgm:pt modelId="{440A25C2-7163-489A-BB7D-55386A260BC2}" type="parTrans" cxnId="{EB96C352-4579-41AD-A639-060DB7BB0F34}">
      <dgm:prSet/>
      <dgm:spPr/>
      <dgm:t>
        <a:bodyPr/>
        <a:lstStyle/>
        <a:p>
          <a:endParaRPr lang="el-GR"/>
        </a:p>
      </dgm:t>
    </dgm:pt>
    <dgm:pt modelId="{5BAF3916-AB17-42A3-922C-AD338FA23353}" type="sibTrans" cxnId="{EB96C352-4579-41AD-A639-060DB7BB0F34}">
      <dgm:prSet/>
      <dgm:spPr/>
      <dgm:t>
        <a:bodyPr/>
        <a:lstStyle/>
        <a:p>
          <a:endParaRPr lang="el-GR"/>
        </a:p>
      </dgm:t>
    </dgm:pt>
    <dgm:pt modelId="{22B7475B-F59D-44E8-95F4-02982C971245}">
      <dgm:prSet custT="1"/>
      <dgm:spPr/>
      <dgm:t>
        <a:bodyPr/>
        <a:lstStyle/>
        <a:p>
          <a:pPr rtl="0"/>
          <a:r>
            <a:rPr lang="el-GR" sz="2000" dirty="0" smtClean="0"/>
            <a:t>ε) το ακριβές </a:t>
          </a:r>
          <a:r>
            <a:rPr lang="el-GR" sz="2000" b="1" dirty="0" smtClean="0"/>
            <a:t>χρονοδιάγραμμα ,</a:t>
          </a:r>
          <a:endParaRPr lang="el-GR" sz="2000" dirty="0"/>
        </a:p>
      </dgm:t>
    </dgm:pt>
    <dgm:pt modelId="{A360BCBA-862F-430A-9B6B-7E7504004B76}" type="parTrans" cxnId="{6E5ADD41-1DBB-4021-B759-9DE986E6AAE9}">
      <dgm:prSet/>
      <dgm:spPr/>
      <dgm:t>
        <a:bodyPr/>
        <a:lstStyle/>
        <a:p>
          <a:endParaRPr lang="el-GR"/>
        </a:p>
      </dgm:t>
    </dgm:pt>
    <dgm:pt modelId="{4E6403B0-BED0-4ABF-B8E0-D89E798DA3C5}" type="sibTrans" cxnId="{6E5ADD41-1DBB-4021-B759-9DE986E6AAE9}">
      <dgm:prSet/>
      <dgm:spPr/>
      <dgm:t>
        <a:bodyPr/>
        <a:lstStyle/>
        <a:p>
          <a:endParaRPr lang="el-GR"/>
        </a:p>
      </dgm:t>
    </dgm:pt>
    <dgm:pt modelId="{4680F30E-1978-44C3-B8BD-05A6B16AAB8F}">
      <dgm:prSet custT="1"/>
      <dgm:spPr/>
      <dgm:t>
        <a:bodyPr/>
        <a:lstStyle/>
        <a:p>
          <a:pPr rtl="0"/>
          <a:r>
            <a:rPr lang="el-GR" sz="2000" dirty="0" smtClean="0"/>
            <a:t>στ) τον </a:t>
          </a:r>
          <a:r>
            <a:rPr lang="el-GR" sz="2000" b="1" dirty="0" smtClean="0"/>
            <a:t>αναλυτικό προϋπολογισμό </a:t>
          </a:r>
          <a:r>
            <a:rPr lang="el-GR" sz="2000" dirty="0" smtClean="0"/>
            <a:t>τους και </a:t>
          </a:r>
          <a:endParaRPr lang="el-GR" sz="2000" dirty="0"/>
        </a:p>
      </dgm:t>
    </dgm:pt>
    <dgm:pt modelId="{07B7305D-DFF3-48FB-AD44-E42F696540BD}" type="parTrans" cxnId="{262A703A-80D4-4889-8E2B-F1F2FB4FA073}">
      <dgm:prSet/>
      <dgm:spPr/>
      <dgm:t>
        <a:bodyPr/>
        <a:lstStyle/>
        <a:p>
          <a:endParaRPr lang="el-GR"/>
        </a:p>
      </dgm:t>
    </dgm:pt>
    <dgm:pt modelId="{F8145C5B-B4EB-4F33-9C92-D630B4894E1F}" type="sibTrans" cxnId="{262A703A-80D4-4889-8E2B-F1F2FB4FA073}">
      <dgm:prSet/>
      <dgm:spPr/>
      <dgm:t>
        <a:bodyPr/>
        <a:lstStyle/>
        <a:p>
          <a:endParaRPr lang="el-GR"/>
        </a:p>
      </dgm:t>
    </dgm:pt>
    <dgm:pt modelId="{C52DE2A6-31BC-4F26-83CA-4341EF230945}">
      <dgm:prSet custT="1"/>
      <dgm:spPr/>
      <dgm:t>
        <a:bodyPr/>
        <a:lstStyle/>
        <a:p>
          <a:pPr rtl="0"/>
          <a:r>
            <a:rPr lang="el-GR" sz="2000" dirty="0" smtClean="0"/>
            <a:t>ζ) την </a:t>
          </a:r>
          <a:r>
            <a:rPr lang="el-GR" sz="2000" b="1" dirty="0" smtClean="0"/>
            <a:t>αξιολόγηση / αποτίμησή</a:t>
          </a:r>
          <a:r>
            <a:rPr lang="el-GR" sz="2000" dirty="0" smtClean="0"/>
            <a:t> τους.</a:t>
          </a:r>
          <a:endParaRPr lang="el-GR" sz="2000" dirty="0"/>
        </a:p>
      </dgm:t>
    </dgm:pt>
    <dgm:pt modelId="{42E12C05-CCC3-4529-AEB8-8893ACE19CA9}" type="parTrans" cxnId="{358E7CB0-814C-4409-A76D-F9F9DED8048C}">
      <dgm:prSet/>
      <dgm:spPr/>
      <dgm:t>
        <a:bodyPr/>
        <a:lstStyle/>
        <a:p>
          <a:endParaRPr lang="el-GR"/>
        </a:p>
      </dgm:t>
    </dgm:pt>
    <dgm:pt modelId="{40724E15-D872-48B6-8658-AAB7216F5499}" type="sibTrans" cxnId="{358E7CB0-814C-4409-A76D-F9F9DED8048C}">
      <dgm:prSet/>
      <dgm:spPr/>
      <dgm:t>
        <a:bodyPr/>
        <a:lstStyle/>
        <a:p>
          <a:endParaRPr lang="el-GR"/>
        </a:p>
      </dgm:t>
    </dgm:pt>
    <dgm:pt modelId="{D6D3A3A8-1765-47A3-BED7-D40EF5CEC67D}" type="pres">
      <dgm:prSet presAssocID="{6B9890AF-E919-4DE6-B6D9-56639431D9E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247DCD01-9B25-4ED9-97EA-FE4E4FAB6B92}" type="pres">
      <dgm:prSet presAssocID="{EFA92391-D29C-4E40-AEE2-AF3A1795A27F}" presName="thickLine" presStyleLbl="alignNode1" presStyleIdx="0" presStyleCnt="7"/>
      <dgm:spPr/>
    </dgm:pt>
    <dgm:pt modelId="{570BD078-142E-4F76-B1CB-86AAC83F3472}" type="pres">
      <dgm:prSet presAssocID="{EFA92391-D29C-4E40-AEE2-AF3A1795A27F}" presName="horz1" presStyleCnt="0"/>
      <dgm:spPr/>
    </dgm:pt>
    <dgm:pt modelId="{A8058A4C-8D3D-4FE6-8DE6-7FF2486D080B}" type="pres">
      <dgm:prSet presAssocID="{EFA92391-D29C-4E40-AEE2-AF3A1795A27F}" presName="tx1" presStyleLbl="revTx" presStyleIdx="0" presStyleCnt="7"/>
      <dgm:spPr/>
      <dgm:t>
        <a:bodyPr/>
        <a:lstStyle/>
        <a:p>
          <a:endParaRPr lang="el-GR"/>
        </a:p>
      </dgm:t>
    </dgm:pt>
    <dgm:pt modelId="{D93106CC-196D-4D81-A787-75B8126B4658}" type="pres">
      <dgm:prSet presAssocID="{EFA92391-D29C-4E40-AEE2-AF3A1795A27F}" presName="vert1" presStyleCnt="0"/>
      <dgm:spPr/>
    </dgm:pt>
    <dgm:pt modelId="{36380D22-5E66-45BB-8C03-38AD6205C87B}" type="pres">
      <dgm:prSet presAssocID="{634C0FBC-7199-4316-AD61-4DF5F3E4A84B}" presName="thickLine" presStyleLbl="alignNode1" presStyleIdx="1" presStyleCnt="7"/>
      <dgm:spPr/>
    </dgm:pt>
    <dgm:pt modelId="{BD473DFD-2C38-4601-8FC7-5D1435FBBB2A}" type="pres">
      <dgm:prSet presAssocID="{634C0FBC-7199-4316-AD61-4DF5F3E4A84B}" presName="horz1" presStyleCnt="0"/>
      <dgm:spPr/>
    </dgm:pt>
    <dgm:pt modelId="{E20E7FBE-96EF-4CCB-9F29-0D507C312B8F}" type="pres">
      <dgm:prSet presAssocID="{634C0FBC-7199-4316-AD61-4DF5F3E4A84B}" presName="tx1" presStyleLbl="revTx" presStyleIdx="1" presStyleCnt="7" custScaleY="138742"/>
      <dgm:spPr/>
      <dgm:t>
        <a:bodyPr/>
        <a:lstStyle/>
        <a:p>
          <a:endParaRPr lang="el-GR"/>
        </a:p>
      </dgm:t>
    </dgm:pt>
    <dgm:pt modelId="{2CD81AF6-22C4-4B66-8D56-3E76A2A500B4}" type="pres">
      <dgm:prSet presAssocID="{634C0FBC-7199-4316-AD61-4DF5F3E4A84B}" presName="vert1" presStyleCnt="0"/>
      <dgm:spPr/>
    </dgm:pt>
    <dgm:pt modelId="{6F369123-BCAE-410C-BFD8-000058DD7C8D}" type="pres">
      <dgm:prSet presAssocID="{3AC8FFCE-24BA-42D9-9B29-BEA32F5EF553}" presName="thickLine" presStyleLbl="alignNode1" presStyleIdx="2" presStyleCnt="7"/>
      <dgm:spPr/>
    </dgm:pt>
    <dgm:pt modelId="{3C36A56D-DAE4-4913-B64E-84675C302B1C}" type="pres">
      <dgm:prSet presAssocID="{3AC8FFCE-24BA-42D9-9B29-BEA32F5EF553}" presName="horz1" presStyleCnt="0"/>
      <dgm:spPr/>
    </dgm:pt>
    <dgm:pt modelId="{CF5911C3-B285-460F-8816-53DA2ED0670B}" type="pres">
      <dgm:prSet presAssocID="{3AC8FFCE-24BA-42D9-9B29-BEA32F5EF553}" presName="tx1" presStyleLbl="revTx" presStyleIdx="2" presStyleCnt="7"/>
      <dgm:spPr/>
      <dgm:t>
        <a:bodyPr/>
        <a:lstStyle/>
        <a:p>
          <a:endParaRPr lang="el-GR"/>
        </a:p>
      </dgm:t>
    </dgm:pt>
    <dgm:pt modelId="{9AE55CAB-F38A-412B-8881-2B4477B9B065}" type="pres">
      <dgm:prSet presAssocID="{3AC8FFCE-24BA-42D9-9B29-BEA32F5EF553}" presName="vert1" presStyleCnt="0"/>
      <dgm:spPr/>
    </dgm:pt>
    <dgm:pt modelId="{EA6F8D40-D610-4C05-A62F-706F5E780115}" type="pres">
      <dgm:prSet presAssocID="{7EF8E429-C501-44DE-BCB2-288D9E749882}" presName="thickLine" presStyleLbl="alignNode1" presStyleIdx="3" presStyleCnt="7"/>
      <dgm:spPr/>
    </dgm:pt>
    <dgm:pt modelId="{4FB5746B-C812-4099-A8F9-5F04BC90294E}" type="pres">
      <dgm:prSet presAssocID="{7EF8E429-C501-44DE-BCB2-288D9E749882}" presName="horz1" presStyleCnt="0"/>
      <dgm:spPr/>
    </dgm:pt>
    <dgm:pt modelId="{996E9A81-7C80-4000-90DC-F7BF892985FA}" type="pres">
      <dgm:prSet presAssocID="{7EF8E429-C501-44DE-BCB2-288D9E749882}" presName="tx1" presStyleLbl="revTx" presStyleIdx="3" presStyleCnt="7"/>
      <dgm:spPr/>
      <dgm:t>
        <a:bodyPr/>
        <a:lstStyle/>
        <a:p>
          <a:endParaRPr lang="el-GR"/>
        </a:p>
      </dgm:t>
    </dgm:pt>
    <dgm:pt modelId="{15121725-CC1C-4D45-A288-21FDCC97C8CD}" type="pres">
      <dgm:prSet presAssocID="{7EF8E429-C501-44DE-BCB2-288D9E749882}" presName="vert1" presStyleCnt="0"/>
      <dgm:spPr/>
    </dgm:pt>
    <dgm:pt modelId="{A3FA0E83-E1EF-4888-ACE3-22154E4868F6}" type="pres">
      <dgm:prSet presAssocID="{22B7475B-F59D-44E8-95F4-02982C971245}" presName="thickLine" presStyleLbl="alignNode1" presStyleIdx="4" presStyleCnt="7"/>
      <dgm:spPr/>
    </dgm:pt>
    <dgm:pt modelId="{9E2DEDBC-6080-4A9F-A034-EB66BA9197C3}" type="pres">
      <dgm:prSet presAssocID="{22B7475B-F59D-44E8-95F4-02982C971245}" presName="horz1" presStyleCnt="0"/>
      <dgm:spPr/>
    </dgm:pt>
    <dgm:pt modelId="{9849BADB-0EFC-4F26-BE37-5A54BF6B02A8}" type="pres">
      <dgm:prSet presAssocID="{22B7475B-F59D-44E8-95F4-02982C971245}" presName="tx1" presStyleLbl="revTx" presStyleIdx="4" presStyleCnt="7"/>
      <dgm:spPr/>
      <dgm:t>
        <a:bodyPr/>
        <a:lstStyle/>
        <a:p>
          <a:endParaRPr lang="el-GR"/>
        </a:p>
      </dgm:t>
    </dgm:pt>
    <dgm:pt modelId="{AD238514-4F96-4093-A031-28307F219EF6}" type="pres">
      <dgm:prSet presAssocID="{22B7475B-F59D-44E8-95F4-02982C971245}" presName="vert1" presStyleCnt="0"/>
      <dgm:spPr/>
    </dgm:pt>
    <dgm:pt modelId="{4C544F6D-4952-404F-A83B-95E9E7CD796C}" type="pres">
      <dgm:prSet presAssocID="{4680F30E-1978-44C3-B8BD-05A6B16AAB8F}" presName="thickLine" presStyleLbl="alignNode1" presStyleIdx="5" presStyleCnt="7"/>
      <dgm:spPr/>
    </dgm:pt>
    <dgm:pt modelId="{5D7EC92B-D15E-4822-A177-C46944A5215A}" type="pres">
      <dgm:prSet presAssocID="{4680F30E-1978-44C3-B8BD-05A6B16AAB8F}" presName="horz1" presStyleCnt="0"/>
      <dgm:spPr/>
    </dgm:pt>
    <dgm:pt modelId="{7A886B04-CCFC-422D-8FD0-3C32BECA4BE4}" type="pres">
      <dgm:prSet presAssocID="{4680F30E-1978-44C3-B8BD-05A6B16AAB8F}" presName="tx1" presStyleLbl="revTx" presStyleIdx="5" presStyleCnt="7"/>
      <dgm:spPr/>
      <dgm:t>
        <a:bodyPr/>
        <a:lstStyle/>
        <a:p>
          <a:endParaRPr lang="el-GR"/>
        </a:p>
      </dgm:t>
    </dgm:pt>
    <dgm:pt modelId="{2A97EF56-425B-4319-8B25-01B94457CA8B}" type="pres">
      <dgm:prSet presAssocID="{4680F30E-1978-44C3-B8BD-05A6B16AAB8F}" presName="vert1" presStyleCnt="0"/>
      <dgm:spPr/>
    </dgm:pt>
    <dgm:pt modelId="{56FBA577-EAA2-4C16-9896-189CDF413BAE}" type="pres">
      <dgm:prSet presAssocID="{C52DE2A6-31BC-4F26-83CA-4341EF230945}" presName="thickLine" presStyleLbl="alignNode1" presStyleIdx="6" presStyleCnt="7"/>
      <dgm:spPr/>
    </dgm:pt>
    <dgm:pt modelId="{7B1CC6F6-7EC4-439E-8428-73FDD6971FB0}" type="pres">
      <dgm:prSet presAssocID="{C52DE2A6-31BC-4F26-83CA-4341EF230945}" presName="horz1" presStyleCnt="0"/>
      <dgm:spPr/>
    </dgm:pt>
    <dgm:pt modelId="{2022E2E6-24B1-4936-9207-27EF64C76C78}" type="pres">
      <dgm:prSet presAssocID="{C52DE2A6-31BC-4F26-83CA-4341EF230945}" presName="tx1" presStyleLbl="revTx" presStyleIdx="6" presStyleCnt="7"/>
      <dgm:spPr/>
      <dgm:t>
        <a:bodyPr/>
        <a:lstStyle/>
        <a:p>
          <a:endParaRPr lang="el-GR"/>
        </a:p>
      </dgm:t>
    </dgm:pt>
    <dgm:pt modelId="{93C29F2D-6133-46F2-90ED-48F4A5F26A13}" type="pres">
      <dgm:prSet presAssocID="{C52DE2A6-31BC-4F26-83CA-4341EF230945}" presName="vert1" presStyleCnt="0"/>
      <dgm:spPr/>
    </dgm:pt>
  </dgm:ptLst>
  <dgm:cxnLst>
    <dgm:cxn modelId="{226E3270-DAA9-446C-95BC-D306C4C2C52B}" type="presOf" srcId="{EFA92391-D29C-4E40-AEE2-AF3A1795A27F}" destId="{A8058A4C-8D3D-4FE6-8DE6-7FF2486D080B}" srcOrd="0" destOrd="0" presId="urn:microsoft.com/office/officeart/2008/layout/LinedList"/>
    <dgm:cxn modelId="{DBD9E8DB-84E6-4F45-837E-096B0AA35BD8}" type="presOf" srcId="{C52DE2A6-31BC-4F26-83CA-4341EF230945}" destId="{2022E2E6-24B1-4936-9207-27EF64C76C78}" srcOrd="0" destOrd="0" presId="urn:microsoft.com/office/officeart/2008/layout/LinedList"/>
    <dgm:cxn modelId="{A868A746-BC6F-4397-AC97-17EFAD7824A7}" srcId="{6B9890AF-E919-4DE6-B6D9-56639431D9EE}" destId="{EFA92391-D29C-4E40-AEE2-AF3A1795A27F}" srcOrd="0" destOrd="0" parTransId="{62F7A259-E54C-4732-9E37-20A96665A708}" sibTransId="{76DD35BA-5D18-45A2-AAF6-E2A9400B6075}"/>
    <dgm:cxn modelId="{4089E1B0-752F-499E-9402-12E352A0F79B}" type="presOf" srcId="{4680F30E-1978-44C3-B8BD-05A6B16AAB8F}" destId="{7A886B04-CCFC-422D-8FD0-3C32BECA4BE4}" srcOrd="0" destOrd="0" presId="urn:microsoft.com/office/officeart/2008/layout/LinedList"/>
    <dgm:cxn modelId="{A1FB0007-8F62-44C2-B817-6FED260948AC}" srcId="{6B9890AF-E919-4DE6-B6D9-56639431D9EE}" destId="{3AC8FFCE-24BA-42D9-9B29-BEA32F5EF553}" srcOrd="2" destOrd="0" parTransId="{E3409E98-BF79-40FA-9170-2C375BE5ED2E}" sibTransId="{63CE782E-4805-44B4-BB8E-712F7113A690}"/>
    <dgm:cxn modelId="{6E5ADD41-1DBB-4021-B759-9DE986E6AAE9}" srcId="{6B9890AF-E919-4DE6-B6D9-56639431D9EE}" destId="{22B7475B-F59D-44E8-95F4-02982C971245}" srcOrd="4" destOrd="0" parTransId="{A360BCBA-862F-430A-9B6B-7E7504004B76}" sibTransId="{4E6403B0-BED0-4ABF-B8E0-D89E798DA3C5}"/>
    <dgm:cxn modelId="{7A344375-8132-4315-A3F5-F06201E25AA5}" type="presOf" srcId="{6B9890AF-E919-4DE6-B6D9-56639431D9EE}" destId="{D6D3A3A8-1765-47A3-BED7-D40EF5CEC67D}" srcOrd="0" destOrd="0" presId="urn:microsoft.com/office/officeart/2008/layout/LinedList"/>
    <dgm:cxn modelId="{358E7CB0-814C-4409-A76D-F9F9DED8048C}" srcId="{6B9890AF-E919-4DE6-B6D9-56639431D9EE}" destId="{C52DE2A6-31BC-4F26-83CA-4341EF230945}" srcOrd="6" destOrd="0" parTransId="{42E12C05-CCC3-4529-AEB8-8893ACE19CA9}" sibTransId="{40724E15-D872-48B6-8658-AAB7216F5499}"/>
    <dgm:cxn modelId="{EB96C352-4579-41AD-A639-060DB7BB0F34}" srcId="{6B9890AF-E919-4DE6-B6D9-56639431D9EE}" destId="{7EF8E429-C501-44DE-BCB2-288D9E749882}" srcOrd="3" destOrd="0" parTransId="{440A25C2-7163-489A-BB7D-55386A260BC2}" sibTransId="{5BAF3916-AB17-42A3-922C-AD338FA23353}"/>
    <dgm:cxn modelId="{DD7945D3-A6D4-4829-8443-DA489CEF707B}" type="presOf" srcId="{634C0FBC-7199-4316-AD61-4DF5F3E4A84B}" destId="{E20E7FBE-96EF-4CCB-9F29-0D507C312B8F}" srcOrd="0" destOrd="0" presId="urn:microsoft.com/office/officeart/2008/layout/LinedList"/>
    <dgm:cxn modelId="{8DA236EB-EF26-48AC-9AAE-45D8B22AF236}" type="presOf" srcId="{3AC8FFCE-24BA-42D9-9B29-BEA32F5EF553}" destId="{CF5911C3-B285-460F-8816-53DA2ED0670B}" srcOrd="0" destOrd="0" presId="urn:microsoft.com/office/officeart/2008/layout/LinedList"/>
    <dgm:cxn modelId="{262A703A-80D4-4889-8E2B-F1F2FB4FA073}" srcId="{6B9890AF-E919-4DE6-B6D9-56639431D9EE}" destId="{4680F30E-1978-44C3-B8BD-05A6B16AAB8F}" srcOrd="5" destOrd="0" parTransId="{07B7305D-DFF3-48FB-AD44-E42F696540BD}" sibTransId="{F8145C5B-B4EB-4F33-9C92-D630B4894E1F}"/>
    <dgm:cxn modelId="{A9A53B35-851C-485B-BA86-A97ED3B8605C}" srcId="{6B9890AF-E919-4DE6-B6D9-56639431D9EE}" destId="{634C0FBC-7199-4316-AD61-4DF5F3E4A84B}" srcOrd="1" destOrd="0" parTransId="{94DEDFF6-DD41-4CC4-8CBC-59D1B760EB2D}" sibTransId="{1B777D71-B29F-4B0C-9D58-A94FEF5B1640}"/>
    <dgm:cxn modelId="{4F5C7FE9-B46C-47D1-B14F-8383D969030F}" type="presOf" srcId="{7EF8E429-C501-44DE-BCB2-288D9E749882}" destId="{996E9A81-7C80-4000-90DC-F7BF892985FA}" srcOrd="0" destOrd="0" presId="urn:microsoft.com/office/officeart/2008/layout/LinedList"/>
    <dgm:cxn modelId="{5DE80A43-C07C-479B-B9CA-9423F44EF26C}" type="presOf" srcId="{22B7475B-F59D-44E8-95F4-02982C971245}" destId="{9849BADB-0EFC-4F26-BE37-5A54BF6B02A8}" srcOrd="0" destOrd="0" presId="urn:microsoft.com/office/officeart/2008/layout/LinedList"/>
    <dgm:cxn modelId="{BD612CA4-2A5F-4531-B922-A0D88FFFAE11}" type="presParOf" srcId="{D6D3A3A8-1765-47A3-BED7-D40EF5CEC67D}" destId="{247DCD01-9B25-4ED9-97EA-FE4E4FAB6B92}" srcOrd="0" destOrd="0" presId="urn:microsoft.com/office/officeart/2008/layout/LinedList"/>
    <dgm:cxn modelId="{A90E469B-FEED-4EF5-9747-D4D2DCF9AC33}" type="presParOf" srcId="{D6D3A3A8-1765-47A3-BED7-D40EF5CEC67D}" destId="{570BD078-142E-4F76-B1CB-86AAC83F3472}" srcOrd="1" destOrd="0" presId="urn:microsoft.com/office/officeart/2008/layout/LinedList"/>
    <dgm:cxn modelId="{AF73CCD4-AC09-4FC5-89EF-1CB62A2BCB91}" type="presParOf" srcId="{570BD078-142E-4F76-B1CB-86AAC83F3472}" destId="{A8058A4C-8D3D-4FE6-8DE6-7FF2486D080B}" srcOrd="0" destOrd="0" presId="urn:microsoft.com/office/officeart/2008/layout/LinedList"/>
    <dgm:cxn modelId="{ECCABF69-5E00-473B-909C-912C3E8907F2}" type="presParOf" srcId="{570BD078-142E-4F76-B1CB-86AAC83F3472}" destId="{D93106CC-196D-4D81-A787-75B8126B4658}" srcOrd="1" destOrd="0" presId="urn:microsoft.com/office/officeart/2008/layout/LinedList"/>
    <dgm:cxn modelId="{F693AA29-C308-4713-AFD1-5E36AA6B4AD7}" type="presParOf" srcId="{D6D3A3A8-1765-47A3-BED7-D40EF5CEC67D}" destId="{36380D22-5E66-45BB-8C03-38AD6205C87B}" srcOrd="2" destOrd="0" presId="urn:microsoft.com/office/officeart/2008/layout/LinedList"/>
    <dgm:cxn modelId="{16125E76-5070-4C5B-8F0E-321D0EDF374D}" type="presParOf" srcId="{D6D3A3A8-1765-47A3-BED7-D40EF5CEC67D}" destId="{BD473DFD-2C38-4601-8FC7-5D1435FBBB2A}" srcOrd="3" destOrd="0" presId="urn:microsoft.com/office/officeart/2008/layout/LinedList"/>
    <dgm:cxn modelId="{A27E063A-D0DA-4331-AB7B-B7CE6D62C66E}" type="presParOf" srcId="{BD473DFD-2C38-4601-8FC7-5D1435FBBB2A}" destId="{E20E7FBE-96EF-4CCB-9F29-0D507C312B8F}" srcOrd="0" destOrd="0" presId="urn:microsoft.com/office/officeart/2008/layout/LinedList"/>
    <dgm:cxn modelId="{96DC0399-8D65-4087-89D5-7BEEB7AA1004}" type="presParOf" srcId="{BD473DFD-2C38-4601-8FC7-5D1435FBBB2A}" destId="{2CD81AF6-22C4-4B66-8D56-3E76A2A500B4}" srcOrd="1" destOrd="0" presId="urn:microsoft.com/office/officeart/2008/layout/LinedList"/>
    <dgm:cxn modelId="{C7B835E0-A544-48BD-96FA-6F0744AF9359}" type="presParOf" srcId="{D6D3A3A8-1765-47A3-BED7-D40EF5CEC67D}" destId="{6F369123-BCAE-410C-BFD8-000058DD7C8D}" srcOrd="4" destOrd="0" presId="urn:microsoft.com/office/officeart/2008/layout/LinedList"/>
    <dgm:cxn modelId="{6A88BEC5-A0A1-43F1-B65B-CD95E78E738D}" type="presParOf" srcId="{D6D3A3A8-1765-47A3-BED7-D40EF5CEC67D}" destId="{3C36A56D-DAE4-4913-B64E-84675C302B1C}" srcOrd="5" destOrd="0" presId="urn:microsoft.com/office/officeart/2008/layout/LinedList"/>
    <dgm:cxn modelId="{912235D8-0875-4F3F-92BA-47D0D6A3B1C7}" type="presParOf" srcId="{3C36A56D-DAE4-4913-B64E-84675C302B1C}" destId="{CF5911C3-B285-460F-8816-53DA2ED0670B}" srcOrd="0" destOrd="0" presId="urn:microsoft.com/office/officeart/2008/layout/LinedList"/>
    <dgm:cxn modelId="{D58E8888-C6E4-4489-9941-1CCDC74AF2B1}" type="presParOf" srcId="{3C36A56D-DAE4-4913-B64E-84675C302B1C}" destId="{9AE55CAB-F38A-412B-8881-2B4477B9B065}" srcOrd="1" destOrd="0" presId="urn:microsoft.com/office/officeart/2008/layout/LinedList"/>
    <dgm:cxn modelId="{D815D932-4AA6-4C36-AFA8-4EDBC9FF3F2E}" type="presParOf" srcId="{D6D3A3A8-1765-47A3-BED7-D40EF5CEC67D}" destId="{EA6F8D40-D610-4C05-A62F-706F5E780115}" srcOrd="6" destOrd="0" presId="urn:microsoft.com/office/officeart/2008/layout/LinedList"/>
    <dgm:cxn modelId="{445C889D-F3D6-43EC-90D2-379C0FB510F8}" type="presParOf" srcId="{D6D3A3A8-1765-47A3-BED7-D40EF5CEC67D}" destId="{4FB5746B-C812-4099-A8F9-5F04BC90294E}" srcOrd="7" destOrd="0" presId="urn:microsoft.com/office/officeart/2008/layout/LinedList"/>
    <dgm:cxn modelId="{002F8955-BD75-42AC-ABB0-7FC047B19FA2}" type="presParOf" srcId="{4FB5746B-C812-4099-A8F9-5F04BC90294E}" destId="{996E9A81-7C80-4000-90DC-F7BF892985FA}" srcOrd="0" destOrd="0" presId="urn:microsoft.com/office/officeart/2008/layout/LinedList"/>
    <dgm:cxn modelId="{3E1B803B-882B-4E4F-A1F6-2828BA685FC7}" type="presParOf" srcId="{4FB5746B-C812-4099-A8F9-5F04BC90294E}" destId="{15121725-CC1C-4D45-A288-21FDCC97C8CD}" srcOrd="1" destOrd="0" presId="urn:microsoft.com/office/officeart/2008/layout/LinedList"/>
    <dgm:cxn modelId="{8A23F201-AF6F-4B9A-A55B-84AC520D4983}" type="presParOf" srcId="{D6D3A3A8-1765-47A3-BED7-D40EF5CEC67D}" destId="{A3FA0E83-E1EF-4888-ACE3-22154E4868F6}" srcOrd="8" destOrd="0" presId="urn:microsoft.com/office/officeart/2008/layout/LinedList"/>
    <dgm:cxn modelId="{7877FA98-1B85-4286-8262-6A1ECC40A877}" type="presParOf" srcId="{D6D3A3A8-1765-47A3-BED7-D40EF5CEC67D}" destId="{9E2DEDBC-6080-4A9F-A034-EB66BA9197C3}" srcOrd="9" destOrd="0" presId="urn:microsoft.com/office/officeart/2008/layout/LinedList"/>
    <dgm:cxn modelId="{4E6FC88E-ADCD-4C1A-BCEB-5229B8473015}" type="presParOf" srcId="{9E2DEDBC-6080-4A9F-A034-EB66BA9197C3}" destId="{9849BADB-0EFC-4F26-BE37-5A54BF6B02A8}" srcOrd="0" destOrd="0" presId="urn:microsoft.com/office/officeart/2008/layout/LinedList"/>
    <dgm:cxn modelId="{3B6D154E-E7C7-4760-9038-6BD7D895156F}" type="presParOf" srcId="{9E2DEDBC-6080-4A9F-A034-EB66BA9197C3}" destId="{AD238514-4F96-4093-A031-28307F219EF6}" srcOrd="1" destOrd="0" presId="urn:microsoft.com/office/officeart/2008/layout/LinedList"/>
    <dgm:cxn modelId="{9352E6FE-992C-4B00-90C7-75CEBCD575A4}" type="presParOf" srcId="{D6D3A3A8-1765-47A3-BED7-D40EF5CEC67D}" destId="{4C544F6D-4952-404F-A83B-95E9E7CD796C}" srcOrd="10" destOrd="0" presId="urn:microsoft.com/office/officeart/2008/layout/LinedList"/>
    <dgm:cxn modelId="{A4F1C66C-DAB9-4F7F-BA1D-645222922311}" type="presParOf" srcId="{D6D3A3A8-1765-47A3-BED7-D40EF5CEC67D}" destId="{5D7EC92B-D15E-4822-A177-C46944A5215A}" srcOrd="11" destOrd="0" presId="urn:microsoft.com/office/officeart/2008/layout/LinedList"/>
    <dgm:cxn modelId="{53C578F4-20F1-4C5F-9E9B-4B37B9240337}" type="presParOf" srcId="{5D7EC92B-D15E-4822-A177-C46944A5215A}" destId="{7A886B04-CCFC-422D-8FD0-3C32BECA4BE4}" srcOrd="0" destOrd="0" presId="urn:microsoft.com/office/officeart/2008/layout/LinedList"/>
    <dgm:cxn modelId="{BDE490F2-03F8-4DF2-9925-40B1AACE3B0C}" type="presParOf" srcId="{5D7EC92B-D15E-4822-A177-C46944A5215A}" destId="{2A97EF56-425B-4319-8B25-01B94457CA8B}" srcOrd="1" destOrd="0" presId="urn:microsoft.com/office/officeart/2008/layout/LinedList"/>
    <dgm:cxn modelId="{A189AB67-82D4-49A5-80A2-B51146E426EA}" type="presParOf" srcId="{D6D3A3A8-1765-47A3-BED7-D40EF5CEC67D}" destId="{56FBA577-EAA2-4C16-9896-189CDF413BAE}" srcOrd="12" destOrd="0" presId="urn:microsoft.com/office/officeart/2008/layout/LinedList"/>
    <dgm:cxn modelId="{D2A0DB63-E21B-429C-AD49-FB7EEBAF9336}" type="presParOf" srcId="{D6D3A3A8-1765-47A3-BED7-D40EF5CEC67D}" destId="{7B1CC6F6-7EC4-439E-8428-73FDD6971FB0}" srcOrd="13" destOrd="0" presId="urn:microsoft.com/office/officeart/2008/layout/LinedList"/>
    <dgm:cxn modelId="{6DB398D7-5AB7-4CE4-9BB7-086297C44730}" type="presParOf" srcId="{7B1CC6F6-7EC4-439E-8428-73FDD6971FB0}" destId="{2022E2E6-24B1-4936-9207-27EF64C76C78}" srcOrd="0" destOrd="0" presId="urn:microsoft.com/office/officeart/2008/layout/LinedList"/>
    <dgm:cxn modelId="{78F86D4E-F517-45D4-84D7-F01B02B391F7}" type="presParOf" srcId="{7B1CC6F6-7EC4-439E-8428-73FDD6971FB0}" destId="{93C29F2D-6133-46F2-90ED-48F4A5F26A13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040AEEEB-8DA5-4412-80D8-4C34A4EDFDCD}" type="doc">
      <dgm:prSet loTypeId="urn:microsoft.com/office/officeart/2005/8/layout/hList7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l-GR"/>
        </a:p>
      </dgm:t>
    </dgm:pt>
    <dgm:pt modelId="{C91A9165-FF67-47A6-AAA3-6335223D3042}">
      <dgm:prSet/>
      <dgm:spPr/>
      <dgm:t>
        <a:bodyPr/>
        <a:lstStyle/>
        <a:p>
          <a:pPr rtl="0"/>
          <a:r>
            <a:rPr lang="el-GR" b="1" dirty="0" smtClean="0"/>
            <a:t>Α. Πόσο ρεαλιστικοί </a:t>
          </a:r>
          <a:r>
            <a:rPr lang="el-GR" dirty="0" smtClean="0"/>
            <a:t>και</a:t>
          </a:r>
          <a:r>
            <a:rPr lang="el-GR" b="1" dirty="0" smtClean="0"/>
            <a:t> εφικτοί </a:t>
          </a:r>
          <a:r>
            <a:rPr lang="el-GR" dirty="0" smtClean="0"/>
            <a:t>είναι οι επιδιωκόμενοι στόχοι. </a:t>
          </a:r>
          <a:endParaRPr lang="el-GR" dirty="0"/>
        </a:p>
      </dgm:t>
    </dgm:pt>
    <dgm:pt modelId="{4190A9B1-3A4E-4B75-AF2D-2657C8BE3799}" type="parTrans" cxnId="{B02D9D61-A296-4886-9BB7-B02262458DC6}">
      <dgm:prSet/>
      <dgm:spPr/>
      <dgm:t>
        <a:bodyPr/>
        <a:lstStyle/>
        <a:p>
          <a:endParaRPr lang="el-GR"/>
        </a:p>
      </dgm:t>
    </dgm:pt>
    <dgm:pt modelId="{8D77713F-2726-4989-B088-2BB2AB379D60}" type="sibTrans" cxnId="{B02D9D61-A296-4886-9BB7-B02262458DC6}">
      <dgm:prSet/>
      <dgm:spPr/>
      <dgm:t>
        <a:bodyPr/>
        <a:lstStyle/>
        <a:p>
          <a:endParaRPr lang="el-GR"/>
        </a:p>
      </dgm:t>
    </dgm:pt>
    <dgm:pt modelId="{D0F7F540-636E-4D2A-AE66-7CA8CC1AC5C5}">
      <dgm:prSet/>
      <dgm:spPr/>
      <dgm:t>
        <a:bodyPr/>
        <a:lstStyle/>
        <a:p>
          <a:pPr rtl="0"/>
          <a:r>
            <a:rPr lang="el-GR" b="1" smtClean="0"/>
            <a:t>Β. Επίπεδο σχεδιασμού. </a:t>
          </a:r>
          <a:endParaRPr lang="el-GR"/>
        </a:p>
      </dgm:t>
    </dgm:pt>
    <dgm:pt modelId="{7F077E61-11AB-418E-9A68-B301F62E75D7}" type="parTrans" cxnId="{8EEA1645-2BED-437A-8571-F7F7A73080C1}">
      <dgm:prSet/>
      <dgm:spPr/>
      <dgm:t>
        <a:bodyPr/>
        <a:lstStyle/>
        <a:p>
          <a:endParaRPr lang="el-GR"/>
        </a:p>
      </dgm:t>
    </dgm:pt>
    <dgm:pt modelId="{BDF389F8-0713-426C-AA1D-03087A68B2CD}" type="sibTrans" cxnId="{8EEA1645-2BED-437A-8571-F7F7A73080C1}">
      <dgm:prSet/>
      <dgm:spPr/>
      <dgm:t>
        <a:bodyPr/>
        <a:lstStyle/>
        <a:p>
          <a:endParaRPr lang="el-GR"/>
        </a:p>
      </dgm:t>
    </dgm:pt>
    <dgm:pt modelId="{DF032B03-B583-440E-8D3E-B38013E81B56}">
      <dgm:prSet/>
      <dgm:spPr/>
      <dgm:t>
        <a:bodyPr/>
        <a:lstStyle/>
        <a:p>
          <a:pPr rtl="0"/>
          <a:r>
            <a:rPr lang="el-GR" b="1" smtClean="0"/>
            <a:t>Γ. Επίπεδο εφαρμογής.</a:t>
          </a:r>
          <a:endParaRPr lang="el-GR"/>
        </a:p>
      </dgm:t>
    </dgm:pt>
    <dgm:pt modelId="{D4B3B832-B043-4628-8CAD-E9EE9F293A05}" type="parTrans" cxnId="{981EA5B6-78E5-4D4D-A8A0-B78DE930222D}">
      <dgm:prSet/>
      <dgm:spPr/>
      <dgm:t>
        <a:bodyPr/>
        <a:lstStyle/>
        <a:p>
          <a:endParaRPr lang="el-GR"/>
        </a:p>
      </dgm:t>
    </dgm:pt>
    <dgm:pt modelId="{1CB2DECD-E897-4DC9-9FE7-65E8E20AA963}" type="sibTrans" cxnId="{981EA5B6-78E5-4D4D-A8A0-B78DE930222D}">
      <dgm:prSet/>
      <dgm:spPr/>
      <dgm:t>
        <a:bodyPr/>
        <a:lstStyle/>
        <a:p>
          <a:endParaRPr lang="el-GR"/>
        </a:p>
      </dgm:t>
    </dgm:pt>
    <dgm:pt modelId="{240E935D-416B-4EA5-814C-8570CE1C23DB}" type="pres">
      <dgm:prSet presAssocID="{040AEEEB-8DA5-4412-80D8-4C34A4EDFDC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441A4EB7-5032-45CA-884F-1493D4755ADA}" type="pres">
      <dgm:prSet presAssocID="{040AEEEB-8DA5-4412-80D8-4C34A4EDFDCD}" presName="fgShape" presStyleLbl="fgShp" presStyleIdx="0" presStyleCnt="1" custScaleY="225126"/>
      <dgm:spPr/>
    </dgm:pt>
    <dgm:pt modelId="{1DE4FEC1-554C-4BD7-B6A1-CD3B911ABA83}" type="pres">
      <dgm:prSet presAssocID="{040AEEEB-8DA5-4412-80D8-4C34A4EDFDCD}" presName="linComp" presStyleCnt="0"/>
      <dgm:spPr/>
    </dgm:pt>
    <dgm:pt modelId="{227EF782-0DA3-4A93-97A3-F0D3B2907319}" type="pres">
      <dgm:prSet presAssocID="{C91A9165-FF67-47A6-AAA3-6335223D3042}" presName="compNode" presStyleCnt="0"/>
      <dgm:spPr/>
    </dgm:pt>
    <dgm:pt modelId="{A240408D-3FA5-4F55-82A7-8DA1D176AA6F}" type="pres">
      <dgm:prSet presAssocID="{C91A9165-FF67-47A6-AAA3-6335223D3042}" presName="bkgdShape" presStyleLbl="node1" presStyleIdx="0" presStyleCnt="3"/>
      <dgm:spPr/>
      <dgm:t>
        <a:bodyPr/>
        <a:lstStyle/>
        <a:p>
          <a:endParaRPr lang="el-GR"/>
        </a:p>
      </dgm:t>
    </dgm:pt>
    <dgm:pt modelId="{8E4737EC-6AC1-431D-8EF0-EA0E2BC3EE92}" type="pres">
      <dgm:prSet presAssocID="{C91A9165-FF67-47A6-AAA3-6335223D3042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4D8211C-06E8-4322-91AD-961560DB5BF2}" type="pres">
      <dgm:prSet presAssocID="{C91A9165-FF67-47A6-AAA3-6335223D3042}" presName="invisiNode" presStyleLbl="node1" presStyleIdx="0" presStyleCnt="3"/>
      <dgm:spPr/>
    </dgm:pt>
    <dgm:pt modelId="{D8F19704-8C7A-4C72-ABF8-A1A6F460A59C}" type="pres">
      <dgm:prSet presAssocID="{C91A9165-FF67-47A6-AAA3-6335223D3042}" presName="imagNode" presStyleLbl="fgImgPlace1" presStyleIdx="0" presStyleCnt="3"/>
      <dgm:spPr>
        <a:solidFill>
          <a:schemeClr val="accent6">
            <a:lumMod val="50000"/>
            <a:lumOff val="50000"/>
          </a:schemeClr>
        </a:solidFill>
      </dgm:spPr>
    </dgm:pt>
    <dgm:pt modelId="{215F452C-F06C-4429-96BC-99644B955973}" type="pres">
      <dgm:prSet presAssocID="{8D77713F-2726-4989-B088-2BB2AB379D60}" presName="sibTrans" presStyleLbl="sibTrans2D1" presStyleIdx="0" presStyleCnt="0"/>
      <dgm:spPr/>
      <dgm:t>
        <a:bodyPr/>
        <a:lstStyle/>
        <a:p>
          <a:endParaRPr lang="el-GR"/>
        </a:p>
      </dgm:t>
    </dgm:pt>
    <dgm:pt modelId="{15CC8938-FF5B-4339-8E24-74CFA0BF990B}" type="pres">
      <dgm:prSet presAssocID="{D0F7F540-636E-4D2A-AE66-7CA8CC1AC5C5}" presName="compNode" presStyleCnt="0"/>
      <dgm:spPr/>
    </dgm:pt>
    <dgm:pt modelId="{67D0AA9D-F02F-4FD4-95A6-0D7BE63AD7B4}" type="pres">
      <dgm:prSet presAssocID="{D0F7F540-636E-4D2A-AE66-7CA8CC1AC5C5}" presName="bkgdShape" presStyleLbl="node1" presStyleIdx="1" presStyleCnt="3"/>
      <dgm:spPr/>
      <dgm:t>
        <a:bodyPr/>
        <a:lstStyle/>
        <a:p>
          <a:endParaRPr lang="el-GR"/>
        </a:p>
      </dgm:t>
    </dgm:pt>
    <dgm:pt modelId="{8B3186C2-9A34-44FA-993A-89E4BF8714B0}" type="pres">
      <dgm:prSet presAssocID="{D0F7F540-636E-4D2A-AE66-7CA8CC1AC5C5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B72E8E8-DED6-4ECD-8737-EE88317C26BA}" type="pres">
      <dgm:prSet presAssocID="{D0F7F540-636E-4D2A-AE66-7CA8CC1AC5C5}" presName="invisiNode" presStyleLbl="node1" presStyleIdx="1" presStyleCnt="3"/>
      <dgm:spPr/>
    </dgm:pt>
    <dgm:pt modelId="{CC9E9BD5-8062-4E5C-A7B3-A4F860673129}" type="pres">
      <dgm:prSet presAssocID="{D0F7F540-636E-4D2A-AE66-7CA8CC1AC5C5}" presName="imagNode" presStyleLbl="fgImgPlace1" presStyleIdx="1" presStyleCnt="3" custLinFactNeighborX="972" custLinFactNeighborY="-1323"/>
      <dgm:spPr>
        <a:solidFill>
          <a:schemeClr val="bg1">
            <a:lumMod val="60000"/>
            <a:lumOff val="40000"/>
          </a:schemeClr>
        </a:solidFill>
      </dgm:spPr>
    </dgm:pt>
    <dgm:pt modelId="{A8110A56-161F-4E6B-8D98-5A79DDF382D8}" type="pres">
      <dgm:prSet presAssocID="{BDF389F8-0713-426C-AA1D-03087A68B2CD}" presName="sibTrans" presStyleLbl="sibTrans2D1" presStyleIdx="0" presStyleCnt="0"/>
      <dgm:spPr/>
      <dgm:t>
        <a:bodyPr/>
        <a:lstStyle/>
        <a:p>
          <a:endParaRPr lang="el-GR"/>
        </a:p>
      </dgm:t>
    </dgm:pt>
    <dgm:pt modelId="{40C27306-0D33-43A3-9B4F-6673DCA97C91}" type="pres">
      <dgm:prSet presAssocID="{DF032B03-B583-440E-8D3E-B38013E81B56}" presName="compNode" presStyleCnt="0"/>
      <dgm:spPr/>
    </dgm:pt>
    <dgm:pt modelId="{84DFC848-DB53-446A-92D2-0E55BD2037CE}" type="pres">
      <dgm:prSet presAssocID="{DF032B03-B583-440E-8D3E-B38013E81B56}" presName="bkgdShape" presStyleLbl="node1" presStyleIdx="2" presStyleCnt="3"/>
      <dgm:spPr/>
      <dgm:t>
        <a:bodyPr/>
        <a:lstStyle/>
        <a:p>
          <a:endParaRPr lang="el-GR"/>
        </a:p>
      </dgm:t>
    </dgm:pt>
    <dgm:pt modelId="{120522D0-6C75-481B-858D-FE311497B3C2}" type="pres">
      <dgm:prSet presAssocID="{DF032B03-B583-440E-8D3E-B38013E81B56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2D69368-DB77-44D4-9931-52FA6F0BFEBC}" type="pres">
      <dgm:prSet presAssocID="{DF032B03-B583-440E-8D3E-B38013E81B56}" presName="invisiNode" presStyleLbl="node1" presStyleIdx="2" presStyleCnt="3"/>
      <dgm:spPr/>
    </dgm:pt>
    <dgm:pt modelId="{DB54EC48-55C3-4325-944F-162F43FF57BD}" type="pres">
      <dgm:prSet presAssocID="{DF032B03-B583-440E-8D3E-B38013E81B56}" presName="imagNode" presStyleLbl="fgImgPlace1" presStyleIdx="2" presStyleCnt="3"/>
      <dgm:spPr>
        <a:solidFill>
          <a:schemeClr val="accent1">
            <a:lumMod val="75000"/>
          </a:schemeClr>
        </a:solidFill>
      </dgm:spPr>
    </dgm:pt>
  </dgm:ptLst>
  <dgm:cxnLst>
    <dgm:cxn modelId="{BC8AA956-9F01-45BD-9A38-6564DB24A3AF}" type="presOf" srcId="{DF032B03-B583-440E-8D3E-B38013E81B56}" destId="{84DFC848-DB53-446A-92D2-0E55BD2037CE}" srcOrd="0" destOrd="0" presId="urn:microsoft.com/office/officeart/2005/8/layout/hList7"/>
    <dgm:cxn modelId="{981EA5B6-78E5-4D4D-A8A0-B78DE930222D}" srcId="{040AEEEB-8DA5-4412-80D8-4C34A4EDFDCD}" destId="{DF032B03-B583-440E-8D3E-B38013E81B56}" srcOrd="2" destOrd="0" parTransId="{D4B3B832-B043-4628-8CAD-E9EE9F293A05}" sibTransId="{1CB2DECD-E897-4DC9-9FE7-65E8E20AA963}"/>
    <dgm:cxn modelId="{1F06D30B-2677-4118-9343-AC57E12B66E7}" type="presOf" srcId="{C91A9165-FF67-47A6-AAA3-6335223D3042}" destId="{8E4737EC-6AC1-431D-8EF0-EA0E2BC3EE92}" srcOrd="1" destOrd="0" presId="urn:microsoft.com/office/officeart/2005/8/layout/hList7"/>
    <dgm:cxn modelId="{54E58A85-31A4-41BC-BFDD-5A81BC0F4349}" type="presOf" srcId="{D0F7F540-636E-4D2A-AE66-7CA8CC1AC5C5}" destId="{8B3186C2-9A34-44FA-993A-89E4BF8714B0}" srcOrd="1" destOrd="0" presId="urn:microsoft.com/office/officeart/2005/8/layout/hList7"/>
    <dgm:cxn modelId="{B02D9D61-A296-4886-9BB7-B02262458DC6}" srcId="{040AEEEB-8DA5-4412-80D8-4C34A4EDFDCD}" destId="{C91A9165-FF67-47A6-AAA3-6335223D3042}" srcOrd="0" destOrd="0" parTransId="{4190A9B1-3A4E-4B75-AF2D-2657C8BE3799}" sibTransId="{8D77713F-2726-4989-B088-2BB2AB379D60}"/>
    <dgm:cxn modelId="{DDF1965E-80E2-41A8-9740-2D1E18CA948B}" type="presOf" srcId="{C91A9165-FF67-47A6-AAA3-6335223D3042}" destId="{A240408D-3FA5-4F55-82A7-8DA1D176AA6F}" srcOrd="0" destOrd="0" presId="urn:microsoft.com/office/officeart/2005/8/layout/hList7"/>
    <dgm:cxn modelId="{4510B087-C47A-443F-A60F-E7D047777034}" type="presOf" srcId="{D0F7F540-636E-4D2A-AE66-7CA8CC1AC5C5}" destId="{67D0AA9D-F02F-4FD4-95A6-0D7BE63AD7B4}" srcOrd="0" destOrd="0" presId="urn:microsoft.com/office/officeart/2005/8/layout/hList7"/>
    <dgm:cxn modelId="{AFC5B86B-BEF2-40FE-940C-1164DEA824F9}" type="presOf" srcId="{040AEEEB-8DA5-4412-80D8-4C34A4EDFDCD}" destId="{240E935D-416B-4EA5-814C-8570CE1C23DB}" srcOrd="0" destOrd="0" presId="urn:microsoft.com/office/officeart/2005/8/layout/hList7"/>
    <dgm:cxn modelId="{9968D20D-E795-49C5-87FC-0A798835A8A9}" type="presOf" srcId="{BDF389F8-0713-426C-AA1D-03087A68B2CD}" destId="{A8110A56-161F-4E6B-8D98-5A79DDF382D8}" srcOrd="0" destOrd="0" presId="urn:microsoft.com/office/officeart/2005/8/layout/hList7"/>
    <dgm:cxn modelId="{88317279-1650-46DD-9AC9-B64D4C58246B}" type="presOf" srcId="{DF032B03-B583-440E-8D3E-B38013E81B56}" destId="{120522D0-6C75-481B-858D-FE311497B3C2}" srcOrd="1" destOrd="0" presId="urn:microsoft.com/office/officeart/2005/8/layout/hList7"/>
    <dgm:cxn modelId="{8EEA1645-2BED-437A-8571-F7F7A73080C1}" srcId="{040AEEEB-8DA5-4412-80D8-4C34A4EDFDCD}" destId="{D0F7F540-636E-4D2A-AE66-7CA8CC1AC5C5}" srcOrd="1" destOrd="0" parTransId="{7F077E61-11AB-418E-9A68-B301F62E75D7}" sibTransId="{BDF389F8-0713-426C-AA1D-03087A68B2CD}"/>
    <dgm:cxn modelId="{E517BA58-D4BC-4D3A-A933-3A5B65DC859F}" type="presOf" srcId="{8D77713F-2726-4989-B088-2BB2AB379D60}" destId="{215F452C-F06C-4429-96BC-99644B955973}" srcOrd="0" destOrd="0" presId="urn:microsoft.com/office/officeart/2005/8/layout/hList7"/>
    <dgm:cxn modelId="{B37922FA-1E24-4DF7-8C31-80394522B84E}" type="presParOf" srcId="{240E935D-416B-4EA5-814C-8570CE1C23DB}" destId="{441A4EB7-5032-45CA-884F-1493D4755ADA}" srcOrd="0" destOrd="0" presId="urn:microsoft.com/office/officeart/2005/8/layout/hList7"/>
    <dgm:cxn modelId="{1539033F-B54F-48EA-AC18-3CF06E0C22E0}" type="presParOf" srcId="{240E935D-416B-4EA5-814C-8570CE1C23DB}" destId="{1DE4FEC1-554C-4BD7-B6A1-CD3B911ABA83}" srcOrd="1" destOrd="0" presId="urn:microsoft.com/office/officeart/2005/8/layout/hList7"/>
    <dgm:cxn modelId="{1E699633-E31A-4EF0-B1CA-33A5A3EA6538}" type="presParOf" srcId="{1DE4FEC1-554C-4BD7-B6A1-CD3B911ABA83}" destId="{227EF782-0DA3-4A93-97A3-F0D3B2907319}" srcOrd="0" destOrd="0" presId="urn:microsoft.com/office/officeart/2005/8/layout/hList7"/>
    <dgm:cxn modelId="{7675F9AC-95AE-4F14-A589-7CB0085F6AE5}" type="presParOf" srcId="{227EF782-0DA3-4A93-97A3-F0D3B2907319}" destId="{A240408D-3FA5-4F55-82A7-8DA1D176AA6F}" srcOrd="0" destOrd="0" presId="urn:microsoft.com/office/officeart/2005/8/layout/hList7"/>
    <dgm:cxn modelId="{D26D107D-09CE-4A1E-83B6-C12FCFD780C4}" type="presParOf" srcId="{227EF782-0DA3-4A93-97A3-F0D3B2907319}" destId="{8E4737EC-6AC1-431D-8EF0-EA0E2BC3EE92}" srcOrd="1" destOrd="0" presId="urn:microsoft.com/office/officeart/2005/8/layout/hList7"/>
    <dgm:cxn modelId="{BE6183D6-8568-42CF-A2B0-0F2E561A7BFC}" type="presParOf" srcId="{227EF782-0DA3-4A93-97A3-F0D3B2907319}" destId="{D4D8211C-06E8-4322-91AD-961560DB5BF2}" srcOrd="2" destOrd="0" presId="urn:microsoft.com/office/officeart/2005/8/layout/hList7"/>
    <dgm:cxn modelId="{71576171-3C35-4688-BC1E-A96738C22E38}" type="presParOf" srcId="{227EF782-0DA3-4A93-97A3-F0D3B2907319}" destId="{D8F19704-8C7A-4C72-ABF8-A1A6F460A59C}" srcOrd="3" destOrd="0" presId="urn:microsoft.com/office/officeart/2005/8/layout/hList7"/>
    <dgm:cxn modelId="{11DC4B74-1264-40B1-AEAC-A40AFF8A3B47}" type="presParOf" srcId="{1DE4FEC1-554C-4BD7-B6A1-CD3B911ABA83}" destId="{215F452C-F06C-4429-96BC-99644B955973}" srcOrd="1" destOrd="0" presId="urn:microsoft.com/office/officeart/2005/8/layout/hList7"/>
    <dgm:cxn modelId="{78DA2426-258E-4D44-B447-49C94A79BB23}" type="presParOf" srcId="{1DE4FEC1-554C-4BD7-B6A1-CD3B911ABA83}" destId="{15CC8938-FF5B-4339-8E24-74CFA0BF990B}" srcOrd="2" destOrd="0" presId="urn:microsoft.com/office/officeart/2005/8/layout/hList7"/>
    <dgm:cxn modelId="{44BFEBD8-E26D-47C4-BCCC-3ED197695F74}" type="presParOf" srcId="{15CC8938-FF5B-4339-8E24-74CFA0BF990B}" destId="{67D0AA9D-F02F-4FD4-95A6-0D7BE63AD7B4}" srcOrd="0" destOrd="0" presId="urn:microsoft.com/office/officeart/2005/8/layout/hList7"/>
    <dgm:cxn modelId="{FF48325E-33D2-48DA-9B36-B2EC79A0A09F}" type="presParOf" srcId="{15CC8938-FF5B-4339-8E24-74CFA0BF990B}" destId="{8B3186C2-9A34-44FA-993A-89E4BF8714B0}" srcOrd="1" destOrd="0" presId="urn:microsoft.com/office/officeart/2005/8/layout/hList7"/>
    <dgm:cxn modelId="{A34C97F5-004D-42BD-8B66-40A377200FC5}" type="presParOf" srcId="{15CC8938-FF5B-4339-8E24-74CFA0BF990B}" destId="{4B72E8E8-DED6-4ECD-8737-EE88317C26BA}" srcOrd="2" destOrd="0" presId="urn:microsoft.com/office/officeart/2005/8/layout/hList7"/>
    <dgm:cxn modelId="{240C9737-C99E-425C-BB79-4478357BB5A7}" type="presParOf" srcId="{15CC8938-FF5B-4339-8E24-74CFA0BF990B}" destId="{CC9E9BD5-8062-4E5C-A7B3-A4F860673129}" srcOrd="3" destOrd="0" presId="urn:microsoft.com/office/officeart/2005/8/layout/hList7"/>
    <dgm:cxn modelId="{983E2E10-DD04-4192-99AD-93A839009DF4}" type="presParOf" srcId="{1DE4FEC1-554C-4BD7-B6A1-CD3B911ABA83}" destId="{A8110A56-161F-4E6B-8D98-5A79DDF382D8}" srcOrd="3" destOrd="0" presId="urn:microsoft.com/office/officeart/2005/8/layout/hList7"/>
    <dgm:cxn modelId="{CF0041E4-B509-4695-9F89-6D2A0C42D502}" type="presParOf" srcId="{1DE4FEC1-554C-4BD7-B6A1-CD3B911ABA83}" destId="{40C27306-0D33-43A3-9B4F-6673DCA97C91}" srcOrd="4" destOrd="0" presId="urn:microsoft.com/office/officeart/2005/8/layout/hList7"/>
    <dgm:cxn modelId="{A8E6EF40-EA6C-4F38-8DB1-3747BC8EAA93}" type="presParOf" srcId="{40C27306-0D33-43A3-9B4F-6673DCA97C91}" destId="{84DFC848-DB53-446A-92D2-0E55BD2037CE}" srcOrd="0" destOrd="0" presId="urn:microsoft.com/office/officeart/2005/8/layout/hList7"/>
    <dgm:cxn modelId="{09110244-A7CA-4A8D-BDBC-B1D9188C1D1A}" type="presParOf" srcId="{40C27306-0D33-43A3-9B4F-6673DCA97C91}" destId="{120522D0-6C75-481B-858D-FE311497B3C2}" srcOrd="1" destOrd="0" presId="urn:microsoft.com/office/officeart/2005/8/layout/hList7"/>
    <dgm:cxn modelId="{77CF667B-E845-45F5-A590-1214D002164D}" type="presParOf" srcId="{40C27306-0D33-43A3-9B4F-6673DCA97C91}" destId="{22D69368-DB77-44D4-9931-52FA6F0BFEBC}" srcOrd="2" destOrd="0" presId="urn:microsoft.com/office/officeart/2005/8/layout/hList7"/>
    <dgm:cxn modelId="{F4FDB130-DD79-4830-90AE-3E5EEF56320E}" type="presParOf" srcId="{40C27306-0D33-43A3-9B4F-6673DCA97C91}" destId="{DB54EC48-55C3-4325-944F-162F43FF57BD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F41CDA33-B653-463C-BE89-C57004356C52}" type="doc">
      <dgm:prSet loTypeId="urn:microsoft.com/office/officeart/2005/8/layout/hProcess10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4771EDA2-D61B-41BE-8989-0DA834FD526E}">
      <dgm:prSet custT="1"/>
      <dgm:spPr/>
      <dgm:t>
        <a:bodyPr/>
        <a:lstStyle/>
        <a:p>
          <a:pPr rtl="0"/>
          <a:r>
            <a:rPr lang="el-GR" sz="1800" dirty="0" smtClean="0"/>
            <a:t>Τα πλεονεκτήματα – δυνατά σημεία του  οργανισμού και οι αδυναμίες του σχετίζονται με  τους </a:t>
          </a:r>
          <a:r>
            <a:rPr lang="el-GR" sz="1800" b="1" u="sng" dirty="0" smtClean="0">
              <a:solidFill>
                <a:schemeClr val="bg2"/>
              </a:solidFill>
            </a:rPr>
            <a:t>εσωτερικούς πόρους</a:t>
          </a:r>
          <a:r>
            <a:rPr lang="el-GR" sz="1800" dirty="0" smtClean="0">
              <a:solidFill>
                <a:schemeClr val="bg2"/>
              </a:solidFill>
            </a:rPr>
            <a:t>.</a:t>
          </a:r>
          <a:endParaRPr lang="el-GR" sz="1800" dirty="0">
            <a:solidFill>
              <a:schemeClr val="bg2"/>
            </a:solidFill>
          </a:endParaRPr>
        </a:p>
      </dgm:t>
    </dgm:pt>
    <dgm:pt modelId="{2867131D-35B0-411D-B5BB-D28E6F6A6B8B}" type="parTrans" cxnId="{27390B93-2903-4EFE-978F-1B2B074B5E9E}">
      <dgm:prSet/>
      <dgm:spPr/>
      <dgm:t>
        <a:bodyPr/>
        <a:lstStyle/>
        <a:p>
          <a:endParaRPr lang="el-GR"/>
        </a:p>
      </dgm:t>
    </dgm:pt>
    <dgm:pt modelId="{3165CF2E-2E7D-4194-90EB-1CFCAA7AE77F}" type="sibTrans" cxnId="{27390B93-2903-4EFE-978F-1B2B074B5E9E}">
      <dgm:prSet/>
      <dgm:spPr/>
      <dgm:t>
        <a:bodyPr/>
        <a:lstStyle/>
        <a:p>
          <a:endParaRPr lang="el-GR"/>
        </a:p>
      </dgm:t>
    </dgm:pt>
    <dgm:pt modelId="{FD172BFA-F3B3-49B7-A163-07D3571FC615}">
      <dgm:prSet custT="1"/>
      <dgm:spPr/>
      <dgm:t>
        <a:bodyPr/>
        <a:lstStyle/>
        <a:p>
          <a:pPr rtl="0"/>
          <a:r>
            <a:rPr lang="el-GR" sz="1800" dirty="0" smtClean="0"/>
            <a:t>Τα </a:t>
          </a:r>
          <a:r>
            <a:rPr lang="el-GR" sz="1800" b="1" u="sng" dirty="0" smtClean="0"/>
            <a:t>δυνατά σημεία </a:t>
          </a:r>
        </a:p>
        <a:p>
          <a:pPr rtl="0"/>
          <a:r>
            <a:rPr lang="el-GR" sz="1800" dirty="0" smtClean="0"/>
            <a:t>αφορούν σε δεξιότητες, τις  εγκαταστάσεις, τη φήμη του σχολείου τα οποία  το κάνουν να ξεχωρίζει συγκριτικά με άλλα.</a:t>
          </a:r>
          <a:endParaRPr lang="el-GR" sz="1800" dirty="0"/>
        </a:p>
      </dgm:t>
    </dgm:pt>
    <dgm:pt modelId="{09880DF1-95D9-4C9F-861D-D3DA292FE451}" type="parTrans" cxnId="{9CEDCAF4-D821-4B1D-B98E-D303069AA5FF}">
      <dgm:prSet/>
      <dgm:spPr/>
      <dgm:t>
        <a:bodyPr/>
        <a:lstStyle/>
        <a:p>
          <a:endParaRPr lang="el-GR"/>
        </a:p>
      </dgm:t>
    </dgm:pt>
    <dgm:pt modelId="{0FCAE88D-BCB7-4E24-A20A-CE0403FBC13C}" type="sibTrans" cxnId="{9CEDCAF4-D821-4B1D-B98E-D303069AA5FF}">
      <dgm:prSet/>
      <dgm:spPr/>
      <dgm:t>
        <a:bodyPr/>
        <a:lstStyle/>
        <a:p>
          <a:endParaRPr lang="el-GR"/>
        </a:p>
      </dgm:t>
    </dgm:pt>
    <dgm:pt modelId="{9F29920D-1674-45B8-81E5-F42C0009E5E7}">
      <dgm:prSet custT="1"/>
      <dgm:spPr/>
      <dgm:t>
        <a:bodyPr/>
        <a:lstStyle/>
        <a:p>
          <a:pPr rtl="0"/>
          <a:r>
            <a:rPr lang="el-GR" sz="1800" dirty="0" smtClean="0"/>
            <a:t>Τα </a:t>
          </a:r>
          <a:r>
            <a:rPr lang="el-GR" sz="1800" b="1" u="sng" dirty="0" smtClean="0"/>
            <a:t>αδύναμα σημεία </a:t>
          </a:r>
        </a:p>
        <a:p>
          <a:pPr rtl="0"/>
          <a:r>
            <a:rPr lang="el-GR" sz="1800" dirty="0" smtClean="0"/>
            <a:t>αφορούν σε χαρακτηριστικά  στα οποία το σχολείο δεν είναι καλό.</a:t>
          </a:r>
          <a:endParaRPr lang="el-GR" sz="1800" dirty="0"/>
        </a:p>
      </dgm:t>
    </dgm:pt>
    <dgm:pt modelId="{FB19DD83-8DC0-46DD-9543-AFF0B20D0371}" type="parTrans" cxnId="{E3596595-BAE9-4C51-A1A1-9F5838040C19}">
      <dgm:prSet/>
      <dgm:spPr/>
      <dgm:t>
        <a:bodyPr/>
        <a:lstStyle/>
        <a:p>
          <a:endParaRPr lang="el-GR"/>
        </a:p>
      </dgm:t>
    </dgm:pt>
    <dgm:pt modelId="{F8880C43-E75D-48C8-9647-517526C1AC6D}" type="sibTrans" cxnId="{E3596595-BAE9-4C51-A1A1-9F5838040C19}">
      <dgm:prSet/>
      <dgm:spPr/>
      <dgm:t>
        <a:bodyPr/>
        <a:lstStyle/>
        <a:p>
          <a:endParaRPr lang="el-GR"/>
        </a:p>
      </dgm:t>
    </dgm:pt>
    <dgm:pt modelId="{DC1C49AB-C686-4659-83A1-460155F02F4C}" type="pres">
      <dgm:prSet presAssocID="{F41CDA33-B653-463C-BE89-C57004356C5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F8910289-5177-4E83-8C8C-E85AB858CDC8}" type="pres">
      <dgm:prSet presAssocID="{4771EDA2-D61B-41BE-8989-0DA834FD526E}" presName="composite" presStyleCnt="0"/>
      <dgm:spPr/>
    </dgm:pt>
    <dgm:pt modelId="{12363FF9-C144-4118-AB92-8E2F4994E365}" type="pres">
      <dgm:prSet presAssocID="{4771EDA2-D61B-41BE-8989-0DA834FD526E}" presName="imagSh" presStyleLbl="bgImgPlace1" presStyleIdx="0" presStyleCnt="3"/>
      <dgm:spPr/>
    </dgm:pt>
    <dgm:pt modelId="{5F9F69D8-BECF-4D1E-A9B7-2DCD43A0A863}" type="pres">
      <dgm:prSet presAssocID="{4771EDA2-D61B-41BE-8989-0DA834FD526E}" presName="txNode" presStyleLbl="node1" presStyleIdx="0" presStyleCnt="3" custScaleY="13909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FD8C0E1-6D47-420B-855A-0D39CF8D5C65}" type="pres">
      <dgm:prSet presAssocID="{3165CF2E-2E7D-4194-90EB-1CFCAA7AE77F}" presName="sibTrans" presStyleLbl="sibTrans2D1" presStyleIdx="0" presStyleCnt="2"/>
      <dgm:spPr/>
      <dgm:t>
        <a:bodyPr/>
        <a:lstStyle/>
        <a:p>
          <a:endParaRPr lang="el-GR"/>
        </a:p>
      </dgm:t>
    </dgm:pt>
    <dgm:pt modelId="{5FC4C2D2-FC7A-47C0-BB87-10A142B0AD33}" type="pres">
      <dgm:prSet presAssocID="{3165CF2E-2E7D-4194-90EB-1CFCAA7AE77F}" presName="connTx" presStyleLbl="sibTrans2D1" presStyleIdx="0" presStyleCnt="2"/>
      <dgm:spPr/>
      <dgm:t>
        <a:bodyPr/>
        <a:lstStyle/>
        <a:p>
          <a:endParaRPr lang="el-GR"/>
        </a:p>
      </dgm:t>
    </dgm:pt>
    <dgm:pt modelId="{104DD9B0-8203-4AC8-879B-F11515E317CD}" type="pres">
      <dgm:prSet presAssocID="{FD172BFA-F3B3-49B7-A163-07D3571FC615}" presName="composite" presStyleCnt="0"/>
      <dgm:spPr/>
    </dgm:pt>
    <dgm:pt modelId="{01D57CEE-D472-4831-8941-D79E8BE7CCA0}" type="pres">
      <dgm:prSet presAssocID="{FD172BFA-F3B3-49B7-A163-07D3571FC615}" presName="imagSh" presStyleLbl="bgImgPlace1" presStyleIdx="1" presStyleCnt="3"/>
      <dgm:spPr/>
    </dgm:pt>
    <dgm:pt modelId="{9D50B8F9-73B4-46A8-9D7C-374EEE008630}" type="pres">
      <dgm:prSet presAssocID="{FD172BFA-F3B3-49B7-A163-07D3571FC615}" presName="txNode" presStyleLbl="node1" presStyleIdx="1" presStyleCnt="3" custScaleY="15944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0E560CC-8B02-4FE3-ACA2-0E9F47BDC9A9}" type="pres">
      <dgm:prSet presAssocID="{0FCAE88D-BCB7-4E24-A20A-CE0403FBC13C}" presName="sibTrans" presStyleLbl="sibTrans2D1" presStyleIdx="1" presStyleCnt="2"/>
      <dgm:spPr/>
      <dgm:t>
        <a:bodyPr/>
        <a:lstStyle/>
        <a:p>
          <a:endParaRPr lang="el-GR"/>
        </a:p>
      </dgm:t>
    </dgm:pt>
    <dgm:pt modelId="{C9BEE2FF-1EF9-4DDD-B6AF-BD7A310DD42C}" type="pres">
      <dgm:prSet presAssocID="{0FCAE88D-BCB7-4E24-A20A-CE0403FBC13C}" presName="connTx" presStyleLbl="sibTrans2D1" presStyleIdx="1" presStyleCnt="2"/>
      <dgm:spPr/>
      <dgm:t>
        <a:bodyPr/>
        <a:lstStyle/>
        <a:p>
          <a:endParaRPr lang="el-GR"/>
        </a:p>
      </dgm:t>
    </dgm:pt>
    <dgm:pt modelId="{C023B68D-5450-473D-A55C-51F82DD469B3}" type="pres">
      <dgm:prSet presAssocID="{9F29920D-1674-45B8-81E5-F42C0009E5E7}" presName="composite" presStyleCnt="0"/>
      <dgm:spPr/>
    </dgm:pt>
    <dgm:pt modelId="{9A8A302D-194E-4D96-9D39-1DE5C71C8F28}" type="pres">
      <dgm:prSet presAssocID="{9F29920D-1674-45B8-81E5-F42C0009E5E7}" presName="imagSh" presStyleLbl="bgImgPlace1" presStyleIdx="2" presStyleCnt="3"/>
      <dgm:spPr/>
    </dgm:pt>
    <dgm:pt modelId="{4489CBF5-D736-4B48-A845-8E644F61FF55}" type="pres">
      <dgm:prSet presAssocID="{9F29920D-1674-45B8-81E5-F42C0009E5E7}" presName="txNode" presStyleLbl="node1" presStyleIdx="2" presStyleCnt="3" custScaleY="18215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FBA9E47-4EBA-4E60-B4D3-E9F96C944DA5}" type="presOf" srcId="{FD172BFA-F3B3-49B7-A163-07D3571FC615}" destId="{9D50B8F9-73B4-46A8-9D7C-374EEE008630}" srcOrd="0" destOrd="0" presId="urn:microsoft.com/office/officeart/2005/8/layout/hProcess10"/>
    <dgm:cxn modelId="{98B0CCE9-02B3-451F-8137-9CEE03BAED6D}" type="presOf" srcId="{0FCAE88D-BCB7-4E24-A20A-CE0403FBC13C}" destId="{B0E560CC-8B02-4FE3-ACA2-0E9F47BDC9A9}" srcOrd="0" destOrd="0" presId="urn:microsoft.com/office/officeart/2005/8/layout/hProcess10"/>
    <dgm:cxn modelId="{EB597504-36A7-438D-8D0E-F554B6B69663}" type="presOf" srcId="{3165CF2E-2E7D-4194-90EB-1CFCAA7AE77F}" destId="{FFD8C0E1-6D47-420B-855A-0D39CF8D5C65}" srcOrd="0" destOrd="0" presId="urn:microsoft.com/office/officeart/2005/8/layout/hProcess10"/>
    <dgm:cxn modelId="{42476195-DBE7-42FE-A03A-FB901AB32D78}" type="presOf" srcId="{9F29920D-1674-45B8-81E5-F42C0009E5E7}" destId="{4489CBF5-D736-4B48-A845-8E644F61FF55}" srcOrd="0" destOrd="0" presId="urn:microsoft.com/office/officeart/2005/8/layout/hProcess10"/>
    <dgm:cxn modelId="{9CEDCAF4-D821-4B1D-B98E-D303069AA5FF}" srcId="{F41CDA33-B653-463C-BE89-C57004356C52}" destId="{FD172BFA-F3B3-49B7-A163-07D3571FC615}" srcOrd="1" destOrd="0" parTransId="{09880DF1-95D9-4C9F-861D-D3DA292FE451}" sibTransId="{0FCAE88D-BCB7-4E24-A20A-CE0403FBC13C}"/>
    <dgm:cxn modelId="{E509DB65-3E28-41F6-B224-9FA026776164}" type="presOf" srcId="{0FCAE88D-BCB7-4E24-A20A-CE0403FBC13C}" destId="{C9BEE2FF-1EF9-4DDD-B6AF-BD7A310DD42C}" srcOrd="1" destOrd="0" presId="urn:microsoft.com/office/officeart/2005/8/layout/hProcess10"/>
    <dgm:cxn modelId="{A172330B-0B6A-4326-B390-0A7DF4950306}" type="presOf" srcId="{F41CDA33-B653-463C-BE89-C57004356C52}" destId="{DC1C49AB-C686-4659-83A1-460155F02F4C}" srcOrd="0" destOrd="0" presId="urn:microsoft.com/office/officeart/2005/8/layout/hProcess10"/>
    <dgm:cxn modelId="{15C3F857-605D-4DE0-8EF2-5ACC0E32D549}" type="presOf" srcId="{3165CF2E-2E7D-4194-90EB-1CFCAA7AE77F}" destId="{5FC4C2D2-FC7A-47C0-BB87-10A142B0AD33}" srcOrd="1" destOrd="0" presId="urn:microsoft.com/office/officeart/2005/8/layout/hProcess10"/>
    <dgm:cxn modelId="{E3596595-BAE9-4C51-A1A1-9F5838040C19}" srcId="{F41CDA33-B653-463C-BE89-C57004356C52}" destId="{9F29920D-1674-45B8-81E5-F42C0009E5E7}" srcOrd="2" destOrd="0" parTransId="{FB19DD83-8DC0-46DD-9543-AFF0B20D0371}" sibTransId="{F8880C43-E75D-48C8-9647-517526C1AC6D}"/>
    <dgm:cxn modelId="{FB7F5D30-707D-453E-A68F-4BFEE0104900}" type="presOf" srcId="{4771EDA2-D61B-41BE-8989-0DA834FD526E}" destId="{5F9F69D8-BECF-4D1E-A9B7-2DCD43A0A863}" srcOrd="0" destOrd="0" presId="urn:microsoft.com/office/officeart/2005/8/layout/hProcess10"/>
    <dgm:cxn modelId="{27390B93-2903-4EFE-978F-1B2B074B5E9E}" srcId="{F41CDA33-B653-463C-BE89-C57004356C52}" destId="{4771EDA2-D61B-41BE-8989-0DA834FD526E}" srcOrd="0" destOrd="0" parTransId="{2867131D-35B0-411D-B5BB-D28E6F6A6B8B}" sibTransId="{3165CF2E-2E7D-4194-90EB-1CFCAA7AE77F}"/>
    <dgm:cxn modelId="{1BA720D5-6C54-44AA-8486-3A0A882A1E9B}" type="presParOf" srcId="{DC1C49AB-C686-4659-83A1-460155F02F4C}" destId="{F8910289-5177-4E83-8C8C-E85AB858CDC8}" srcOrd="0" destOrd="0" presId="urn:microsoft.com/office/officeart/2005/8/layout/hProcess10"/>
    <dgm:cxn modelId="{75481284-381C-4936-B6ED-97B07C7B6D20}" type="presParOf" srcId="{F8910289-5177-4E83-8C8C-E85AB858CDC8}" destId="{12363FF9-C144-4118-AB92-8E2F4994E365}" srcOrd="0" destOrd="0" presId="urn:microsoft.com/office/officeart/2005/8/layout/hProcess10"/>
    <dgm:cxn modelId="{BFC2E510-6605-4AD1-BA6D-B58230F8A612}" type="presParOf" srcId="{F8910289-5177-4E83-8C8C-E85AB858CDC8}" destId="{5F9F69D8-BECF-4D1E-A9B7-2DCD43A0A863}" srcOrd="1" destOrd="0" presId="urn:microsoft.com/office/officeart/2005/8/layout/hProcess10"/>
    <dgm:cxn modelId="{A10576F9-EA9F-4553-B1B8-A5C2CE4119B5}" type="presParOf" srcId="{DC1C49AB-C686-4659-83A1-460155F02F4C}" destId="{FFD8C0E1-6D47-420B-855A-0D39CF8D5C65}" srcOrd="1" destOrd="0" presId="urn:microsoft.com/office/officeart/2005/8/layout/hProcess10"/>
    <dgm:cxn modelId="{64F27F0D-DF62-48E7-9980-97995F20B9EB}" type="presParOf" srcId="{FFD8C0E1-6D47-420B-855A-0D39CF8D5C65}" destId="{5FC4C2D2-FC7A-47C0-BB87-10A142B0AD33}" srcOrd="0" destOrd="0" presId="urn:microsoft.com/office/officeart/2005/8/layout/hProcess10"/>
    <dgm:cxn modelId="{FA19353F-4AF5-4FB3-8D95-9EF67164DDF7}" type="presParOf" srcId="{DC1C49AB-C686-4659-83A1-460155F02F4C}" destId="{104DD9B0-8203-4AC8-879B-F11515E317CD}" srcOrd="2" destOrd="0" presId="urn:microsoft.com/office/officeart/2005/8/layout/hProcess10"/>
    <dgm:cxn modelId="{E32ED860-50E7-4E2B-8039-C394B8D6E2B9}" type="presParOf" srcId="{104DD9B0-8203-4AC8-879B-F11515E317CD}" destId="{01D57CEE-D472-4831-8941-D79E8BE7CCA0}" srcOrd="0" destOrd="0" presId="urn:microsoft.com/office/officeart/2005/8/layout/hProcess10"/>
    <dgm:cxn modelId="{DE1BDA4F-DE49-4EB2-861C-680F11653597}" type="presParOf" srcId="{104DD9B0-8203-4AC8-879B-F11515E317CD}" destId="{9D50B8F9-73B4-46A8-9D7C-374EEE008630}" srcOrd="1" destOrd="0" presId="urn:microsoft.com/office/officeart/2005/8/layout/hProcess10"/>
    <dgm:cxn modelId="{5910AE2C-76D6-45DF-BF25-BC1A0C08BAD1}" type="presParOf" srcId="{DC1C49AB-C686-4659-83A1-460155F02F4C}" destId="{B0E560CC-8B02-4FE3-ACA2-0E9F47BDC9A9}" srcOrd="3" destOrd="0" presId="urn:microsoft.com/office/officeart/2005/8/layout/hProcess10"/>
    <dgm:cxn modelId="{FDD8EAC3-4188-405A-A7B6-59AED016529C}" type="presParOf" srcId="{B0E560CC-8B02-4FE3-ACA2-0E9F47BDC9A9}" destId="{C9BEE2FF-1EF9-4DDD-B6AF-BD7A310DD42C}" srcOrd="0" destOrd="0" presId="urn:microsoft.com/office/officeart/2005/8/layout/hProcess10"/>
    <dgm:cxn modelId="{627EE00B-25E2-4247-B30D-3741E7D7B072}" type="presParOf" srcId="{DC1C49AB-C686-4659-83A1-460155F02F4C}" destId="{C023B68D-5450-473D-A55C-51F82DD469B3}" srcOrd="4" destOrd="0" presId="urn:microsoft.com/office/officeart/2005/8/layout/hProcess10"/>
    <dgm:cxn modelId="{B86A545E-8E7E-4689-AD38-74C825415C41}" type="presParOf" srcId="{C023B68D-5450-473D-A55C-51F82DD469B3}" destId="{9A8A302D-194E-4D96-9D39-1DE5C71C8F28}" srcOrd="0" destOrd="0" presId="urn:microsoft.com/office/officeart/2005/8/layout/hProcess10"/>
    <dgm:cxn modelId="{7E2F5918-040D-4FE5-BCDA-76B445A1C255}" type="presParOf" srcId="{C023B68D-5450-473D-A55C-51F82DD469B3}" destId="{4489CBF5-D736-4B48-A845-8E644F61FF55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B603981A-ED24-4BB8-B733-B4E5335AF8D1}" type="doc">
      <dgm:prSet loTypeId="urn:microsoft.com/office/officeart/2005/8/layout/hProcess10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6242E05A-E9AA-4B02-8A8F-6DE097A79932}">
      <dgm:prSet custT="1"/>
      <dgm:spPr/>
      <dgm:t>
        <a:bodyPr/>
        <a:lstStyle/>
        <a:p>
          <a:pPr rtl="0"/>
          <a:r>
            <a:rPr lang="el-GR" sz="1800" b="1" dirty="0" smtClean="0"/>
            <a:t>Ευκαιρίες </a:t>
          </a:r>
          <a:r>
            <a:rPr lang="el-GR" sz="1800" dirty="0" smtClean="0"/>
            <a:t>και </a:t>
          </a:r>
          <a:r>
            <a:rPr lang="el-GR" sz="1800" b="1" dirty="0" smtClean="0"/>
            <a:t>Απειλές </a:t>
          </a:r>
          <a:r>
            <a:rPr lang="el-GR" sz="1800" dirty="0" smtClean="0"/>
            <a:t>προέρχονται από το  </a:t>
          </a:r>
          <a:r>
            <a:rPr lang="el-GR" sz="1800" u="sng" dirty="0" smtClean="0"/>
            <a:t>εξωτερικό περιβάλλον.</a:t>
          </a:r>
          <a:endParaRPr lang="el-GR" sz="1800" dirty="0"/>
        </a:p>
      </dgm:t>
    </dgm:pt>
    <dgm:pt modelId="{E8582441-1740-4EE9-B178-4BEAB239126C}" type="parTrans" cxnId="{423BE2EF-08E6-4EB1-9ACB-7DBA104F56FF}">
      <dgm:prSet/>
      <dgm:spPr/>
      <dgm:t>
        <a:bodyPr/>
        <a:lstStyle/>
        <a:p>
          <a:endParaRPr lang="el-GR"/>
        </a:p>
      </dgm:t>
    </dgm:pt>
    <dgm:pt modelId="{24CFB39E-1AEE-4C8D-870D-B8B882FF71F4}" type="sibTrans" cxnId="{423BE2EF-08E6-4EB1-9ACB-7DBA104F56FF}">
      <dgm:prSet/>
      <dgm:spPr/>
      <dgm:t>
        <a:bodyPr/>
        <a:lstStyle/>
        <a:p>
          <a:endParaRPr lang="el-GR"/>
        </a:p>
      </dgm:t>
    </dgm:pt>
    <dgm:pt modelId="{A33BBE8F-9175-4364-A53B-34CA48B3DE76}">
      <dgm:prSet custT="1"/>
      <dgm:spPr/>
      <dgm:t>
        <a:bodyPr/>
        <a:lstStyle/>
        <a:p>
          <a:pPr rtl="0"/>
          <a:r>
            <a:rPr lang="el-GR" sz="1600" b="1" u="sng" dirty="0" smtClean="0"/>
            <a:t>Ευκαιρίες</a:t>
          </a:r>
          <a:r>
            <a:rPr lang="el-GR" sz="1600" u="sng" dirty="0" smtClean="0"/>
            <a:t>: </a:t>
          </a:r>
        </a:p>
        <a:p>
          <a:pPr rtl="0"/>
          <a:r>
            <a:rPr lang="el-GR" sz="1600" dirty="0" smtClean="0"/>
            <a:t>Κάποιες επιρροές του εξωτερικού περιβάλλοντος λαμβάνονται ως ευκαιρίες γιατί  μπορούν να βοηθήσουν τον οργανισμό να  αναπτύξει τους στόχους του.</a:t>
          </a:r>
        </a:p>
      </dgm:t>
    </dgm:pt>
    <dgm:pt modelId="{4D341148-CE83-4033-A0AF-04D46E72C7E9}" type="parTrans" cxnId="{CED74235-7B73-4DE4-8C41-E22327C5D88D}">
      <dgm:prSet/>
      <dgm:spPr/>
      <dgm:t>
        <a:bodyPr/>
        <a:lstStyle/>
        <a:p>
          <a:endParaRPr lang="el-GR"/>
        </a:p>
      </dgm:t>
    </dgm:pt>
    <dgm:pt modelId="{A67F7891-4D13-4AB3-A428-E6E444C8D07D}" type="sibTrans" cxnId="{CED74235-7B73-4DE4-8C41-E22327C5D88D}">
      <dgm:prSet/>
      <dgm:spPr/>
      <dgm:t>
        <a:bodyPr/>
        <a:lstStyle/>
        <a:p>
          <a:endParaRPr lang="el-GR"/>
        </a:p>
      </dgm:t>
    </dgm:pt>
    <dgm:pt modelId="{753E275D-75B7-4ACF-9DF2-2734EAABAFDF}">
      <dgm:prSet custT="1"/>
      <dgm:spPr/>
      <dgm:t>
        <a:bodyPr/>
        <a:lstStyle/>
        <a:p>
          <a:pPr rtl="0"/>
          <a:r>
            <a:rPr lang="el-GR" sz="1600" b="1" u="sng" dirty="0" smtClean="0"/>
            <a:t>Απειλές</a:t>
          </a:r>
          <a:r>
            <a:rPr lang="el-GR" sz="1600" u="sng" dirty="0" smtClean="0"/>
            <a:t>: </a:t>
          </a:r>
        </a:p>
        <a:p>
          <a:pPr rtl="0"/>
          <a:r>
            <a:rPr lang="el-GR" sz="1600" dirty="0" smtClean="0"/>
            <a:t>Αφορούν σε στοιχεία του  περιβάλλοντος που επεμβαίνουν και απειλούν  την επίτευξη των στόχων του σχολείου.</a:t>
          </a:r>
          <a:endParaRPr lang="el-GR" sz="1600" dirty="0"/>
        </a:p>
      </dgm:t>
    </dgm:pt>
    <dgm:pt modelId="{69A8169C-25A5-4C9C-9F27-F20F44FC61B6}" type="parTrans" cxnId="{10FF02A8-D3B9-49CA-BEC2-1538884DDDC1}">
      <dgm:prSet/>
      <dgm:spPr/>
      <dgm:t>
        <a:bodyPr/>
        <a:lstStyle/>
        <a:p>
          <a:endParaRPr lang="el-GR"/>
        </a:p>
      </dgm:t>
    </dgm:pt>
    <dgm:pt modelId="{555CCB2C-6BC6-4DCD-9A86-536EB7C4690C}" type="sibTrans" cxnId="{10FF02A8-D3B9-49CA-BEC2-1538884DDDC1}">
      <dgm:prSet/>
      <dgm:spPr/>
      <dgm:t>
        <a:bodyPr/>
        <a:lstStyle/>
        <a:p>
          <a:endParaRPr lang="el-GR"/>
        </a:p>
      </dgm:t>
    </dgm:pt>
    <dgm:pt modelId="{551E6E2E-CC82-4EF4-BF5D-9727706AA9D2}" type="pres">
      <dgm:prSet presAssocID="{B603981A-ED24-4BB8-B733-B4E5335AF8D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7B60092-C4D2-4367-AEA8-4694550D9FF1}" type="pres">
      <dgm:prSet presAssocID="{6242E05A-E9AA-4B02-8A8F-6DE097A79932}" presName="composite" presStyleCnt="0"/>
      <dgm:spPr/>
    </dgm:pt>
    <dgm:pt modelId="{09F07159-B3C5-43BF-BFFC-0007952541AC}" type="pres">
      <dgm:prSet presAssocID="{6242E05A-E9AA-4B02-8A8F-6DE097A79932}" presName="imagSh" presStyleLbl="bgImgPlace1" presStyleIdx="0" presStyleCnt="3"/>
      <dgm:spPr/>
    </dgm:pt>
    <dgm:pt modelId="{F80381F8-6FEE-46CF-A078-4822FDAD3BE2}" type="pres">
      <dgm:prSet presAssocID="{6242E05A-E9AA-4B02-8A8F-6DE097A79932}" presName="txNode" presStyleLbl="node1" presStyleIdx="0" presStyleCnt="3" custScaleY="128400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80F0A79-C95E-40ED-916A-A83B5B47D6FB}" type="pres">
      <dgm:prSet presAssocID="{24CFB39E-1AEE-4C8D-870D-B8B882FF71F4}" presName="sibTrans" presStyleLbl="sibTrans2D1" presStyleIdx="0" presStyleCnt="2"/>
      <dgm:spPr/>
      <dgm:t>
        <a:bodyPr/>
        <a:lstStyle/>
        <a:p>
          <a:endParaRPr lang="el-GR"/>
        </a:p>
      </dgm:t>
    </dgm:pt>
    <dgm:pt modelId="{BC539A1E-1A14-4E4A-A8D2-974E0D87E518}" type="pres">
      <dgm:prSet presAssocID="{24CFB39E-1AEE-4C8D-870D-B8B882FF71F4}" presName="connTx" presStyleLbl="sibTrans2D1" presStyleIdx="0" presStyleCnt="2"/>
      <dgm:spPr/>
      <dgm:t>
        <a:bodyPr/>
        <a:lstStyle/>
        <a:p>
          <a:endParaRPr lang="el-GR"/>
        </a:p>
      </dgm:t>
    </dgm:pt>
    <dgm:pt modelId="{2A142E3A-0092-4660-8C62-420F8DEABFD8}" type="pres">
      <dgm:prSet presAssocID="{A33BBE8F-9175-4364-A53B-34CA48B3DE76}" presName="composite" presStyleCnt="0"/>
      <dgm:spPr/>
    </dgm:pt>
    <dgm:pt modelId="{5156328A-B377-40E7-A468-0FA77B09BF71}" type="pres">
      <dgm:prSet presAssocID="{A33BBE8F-9175-4364-A53B-34CA48B3DE76}" presName="imagSh" presStyleLbl="bgImgPlace1" presStyleIdx="1" presStyleCnt="3"/>
      <dgm:spPr/>
    </dgm:pt>
    <dgm:pt modelId="{B566EEE3-79FD-479E-9B1E-31AC38BC9AC9}" type="pres">
      <dgm:prSet presAssocID="{A33BBE8F-9175-4364-A53B-34CA48B3DE76}" presName="txNode" presStyleLbl="node1" presStyleIdx="1" presStyleCnt="3" custScaleY="16208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EE53A8F-C79E-4E1B-A147-B7090F763AAE}" type="pres">
      <dgm:prSet presAssocID="{A67F7891-4D13-4AB3-A428-E6E444C8D07D}" presName="sibTrans" presStyleLbl="sibTrans2D1" presStyleIdx="1" presStyleCnt="2"/>
      <dgm:spPr/>
      <dgm:t>
        <a:bodyPr/>
        <a:lstStyle/>
        <a:p>
          <a:endParaRPr lang="el-GR"/>
        </a:p>
      </dgm:t>
    </dgm:pt>
    <dgm:pt modelId="{2EEBDD94-1761-4C8F-BAC1-474367A64ACF}" type="pres">
      <dgm:prSet presAssocID="{A67F7891-4D13-4AB3-A428-E6E444C8D07D}" presName="connTx" presStyleLbl="sibTrans2D1" presStyleIdx="1" presStyleCnt="2"/>
      <dgm:spPr/>
      <dgm:t>
        <a:bodyPr/>
        <a:lstStyle/>
        <a:p>
          <a:endParaRPr lang="el-GR"/>
        </a:p>
      </dgm:t>
    </dgm:pt>
    <dgm:pt modelId="{54D33ADB-86A2-4D7B-B201-9BDE61A0E05B}" type="pres">
      <dgm:prSet presAssocID="{753E275D-75B7-4ACF-9DF2-2734EAABAFDF}" presName="composite" presStyleCnt="0"/>
      <dgm:spPr/>
    </dgm:pt>
    <dgm:pt modelId="{BCC3B547-C558-4008-8831-33C954ED2194}" type="pres">
      <dgm:prSet presAssocID="{753E275D-75B7-4ACF-9DF2-2734EAABAFDF}" presName="imagSh" presStyleLbl="bgImgPlace1" presStyleIdx="2" presStyleCnt="3"/>
      <dgm:spPr/>
    </dgm:pt>
    <dgm:pt modelId="{E052D1FB-914C-41ED-9231-C3E3594E985F}" type="pres">
      <dgm:prSet presAssocID="{753E275D-75B7-4ACF-9DF2-2734EAABAFDF}" presName="txNode" presStyleLbl="node1" presStyleIdx="2" presStyleCnt="3" custScaleY="17893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423BE2EF-08E6-4EB1-9ACB-7DBA104F56FF}" srcId="{B603981A-ED24-4BB8-B733-B4E5335AF8D1}" destId="{6242E05A-E9AA-4B02-8A8F-6DE097A79932}" srcOrd="0" destOrd="0" parTransId="{E8582441-1740-4EE9-B178-4BEAB239126C}" sibTransId="{24CFB39E-1AEE-4C8D-870D-B8B882FF71F4}"/>
    <dgm:cxn modelId="{5DFB960B-1380-4492-B964-9461D91DCBDC}" type="presOf" srcId="{24CFB39E-1AEE-4C8D-870D-B8B882FF71F4}" destId="{080F0A79-C95E-40ED-916A-A83B5B47D6FB}" srcOrd="0" destOrd="0" presId="urn:microsoft.com/office/officeart/2005/8/layout/hProcess10"/>
    <dgm:cxn modelId="{6ECBF3E3-479C-4F2A-B114-C67C0FEFE460}" type="presOf" srcId="{753E275D-75B7-4ACF-9DF2-2734EAABAFDF}" destId="{E052D1FB-914C-41ED-9231-C3E3594E985F}" srcOrd="0" destOrd="0" presId="urn:microsoft.com/office/officeart/2005/8/layout/hProcess10"/>
    <dgm:cxn modelId="{6B594FD1-5713-407F-B288-E44F296B4716}" type="presOf" srcId="{6242E05A-E9AA-4B02-8A8F-6DE097A79932}" destId="{F80381F8-6FEE-46CF-A078-4822FDAD3BE2}" srcOrd="0" destOrd="0" presId="urn:microsoft.com/office/officeart/2005/8/layout/hProcess10"/>
    <dgm:cxn modelId="{10FF02A8-D3B9-49CA-BEC2-1538884DDDC1}" srcId="{B603981A-ED24-4BB8-B733-B4E5335AF8D1}" destId="{753E275D-75B7-4ACF-9DF2-2734EAABAFDF}" srcOrd="2" destOrd="0" parTransId="{69A8169C-25A5-4C9C-9F27-F20F44FC61B6}" sibTransId="{555CCB2C-6BC6-4DCD-9A86-536EB7C4690C}"/>
    <dgm:cxn modelId="{6C0E7FBC-BD73-4A39-AE0B-6CEE4700594A}" type="presOf" srcId="{24CFB39E-1AEE-4C8D-870D-B8B882FF71F4}" destId="{BC539A1E-1A14-4E4A-A8D2-974E0D87E518}" srcOrd="1" destOrd="0" presId="urn:microsoft.com/office/officeart/2005/8/layout/hProcess10"/>
    <dgm:cxn modelId="{DCD9AEC2-EDE4-4E66-A81B-63D758F936E3}" type="presOf" srcId="{A67F7891-4D13-4AB3-A428-E6E444C8D07D}" destId="{7EE53A8F-C79E-4E1B-A147-B7090F763AAE}" srcOrd="0" destOrd="0" presId="urn:microsoft.com/office/officeart/2005/8/layout/hProcess10"/>
    <dgm:cxn modelId="{CED74235-7B73-4DE4-8C41-E22327C5D88D}" srcId="{B603981A-ED24-4BB8-B733-B4E5335AF8D1}" destId="{A33BBE8F-9175-4364-A53B-34CA48B3DE76}" srcOrd="1" destOrd="0" parTransId="{4D341148-CE83-4033-A0AF-04D46E72C7E9}" sibTransId="{A67F7891-4D13-4AB3-A428-E6E444C8D07D}"/>
    <dgm:cxn modelId="{634F6F2F-3481-4FD7-92CD-4CE0CA6D266D}" type="presOf" srcId="{A33BBE8F-9175-4364-A53B-34CA48B3DE76}" destId="{B566EEE3-79FD-479E-9B1E-31AC38BC9AC9}" srcOrd="0" destOrd="0" presId="urn:microsoft.com/office/officeart/2005/8/layout/hProcess10"/>
    <dgm:cxn modelId="{E1BEB746-99FD-4ABE-BC66-8D27EE509BAD}" type="presOf" srcId="{B603981A-ED24-4BB8-B733-B4E5335AF8D1}" destId="{551E6E2E-CC82-4EF4-BF5D-9727706AA9D2}" srcOrd="0" destOrd="0" presId="urn:microsoft.com/office/officeart/2005/8/layout/hProcess10"/>
    <dgm:cxn modelId="{891552E4-BCEB-4188-A1D5-C5A5B5AAE5E8}" type="presOf" srcId="{A67F7891-4D13-4AB3-A428-E6E444C8D07D}" destId="{2EEBDD94-1761-4C8F-BAC1-474367A64ACF}" srcOrd="1" destOrd="0" presId="urn:microsoft.com/office/officeart/2005/8/layout/hProcess10"/>
    <dgm:cxn modelId="{07B6B3C8-361C-4E20-BCDB-86D822D1DD89}" type="presParOf" srcId="{551E6E2E-CC82-4EF4-BF5D-9727706AA9D2}" destId="{57B60092-C4D2-4367-AEA8-4694550D9FF1}" srcOrd="0" destOrd="0" presId="urn:microsoft.com/office/officeart/2005/8/layout/hProcess10"/>
    <dgm:cxn modelId="{3BDEB325-F12D-403D-A26F-FF7272F0DEDA}" type="presParOf" srcId="{57B60092-C4D2-4367-AEA8-4694550D9FF1}" destId="{09F07159-B3C5-43BF-BFFC-0007952541AC}" srcOrd="0" destOrd="0" presId="urn:microsoft.com/office/officeart/2005/8/layout/hProcess10"/>
    <dgm:cxn modelId="{5502DEFB-6FA1-4985-B06E-8BF9F12C0065}" type="presParOf" srcId="{57B60092-C4D2-4367-AEA8-4694550D9FF1}" destId="{F80381F8-6FEE-46CF-A078-4822FDAD3BE2}" srcOrd="1" destOrd="0" presId="urn:microsoft.com/office/officeart/2005/8/layout/hProcess10"/>
    <dgm:cxn modelId="{96261C90-FB79-4C50-A572-EC8187535157}" type="presParOf" srcId="{551E6E2E-CC82-4EF4-BF5D-9727706AA9D2}" destId="{080F0A79-C95E-40ED-916A-A83B5B47D6FB}" srcOrd="1" destOrd="0" presId="urn:microsoft.com/office/officeart/2005/8/layout/hProcess10"/>
    <dgm:cxn modelId="{C2EE2E9D-1899-4ADF-B79A-606DC4CC0D29}" type="presParOf" srcId="{080F0A79-C95E-40ED-916A-A83B5B47D6FB}" destId="{BC539A1E-1A14-4E4A-A8D2-974E0D87E518}" srcOrd="0" destOrd="0" presId="urn:microsoft.com/office/officeart/2005/8/layout/hProcess10"/>
    <dgm:cxn modelId="{45BBF86C-E1F3-4290-9F91-588C72AEE183}" type="presParOf" srcId="{551E6E2E-CC82-4EF4-BF5D-9727706AA9D2}" destId="{2A142E3A-0092-4660-8C62-420F8DEABFD8}" srcOrd="2" destOrd="0" presId="urn:microsoft.com/office/officeart/2005/8/layout/hProcess10"/>
    <dgm:cxn modelId="{210DD989-D7B8-430F-8BD0-AF57A9BAF376}" type="presParOf" srcId="{2A142E3A-0092-4660-8C62-420F8DEABFD8}" destId="{5156328A-B377-40E7-A468-0FA77B09BF71}" srcOrd="0" destOrd="0" presId="urn:microsoft.com/office/officeart/2005/8/layout/hProcess10"/>
    <dgm:cxn modelId="{1822C432-0667-4FDF-A8E2-E1272407DD79}" type="presParOf" srcId="{2A142E3A-0092-4660-8C62-420F8DEABFD8}" destId="{B566EEE3-79FD-479E-9B1E-31AC38BC9AC9}" srcOrd="1" destOrd="0" presId="urn:microsoft.com/office/officeart/2005/8/layout/hProcess10"/>
    <dgm:cxn modelId="{5A00A4B9-AA2C-4E4F-A3D7-094D24FC20B9}" type="presParOf" srcId="{551E6E2E-CC82-4EF4-BF5D-9727706AA9D2}" destId="{7EE53A8F-C79E-4E1B-A147-B7090F763AAE}" srcOrd="3" destOrd="0" presId="urn:microsoft.com/office/officeart/2005/8/layout/hProcess10"/>
    <dgm:cxn modelId="{6654365E-9174-42BF-B4AB-CAF5281D0384}" type="presParOf" srcId="{7EE53A8F-C79E-4E1B-A147-B7090F763AAE}" destId="{2EEBDD94-1761-4C8F-BAC1-474367A64ACF}" srcOrd="0" destOrd="0" presId="urn:microsoft.com/office/officeart/2005/8/layout/hProcess10"/>
    <dgm:cxn modelId="{BB3EFE1F-B376-4356-BB42-1F369AF9BC1B}" type="presParOf" srcId="{551E6E2E-CC82-4EF4-BF5D-9727706AA9D2}" destId="{54D33ADB-86A2-4D7B-B201-9BDE61A0E05B}" srcOrd="4" destOrd="0" presId="urn:microsoft.com/office/officeart/2005/8/layout/hProcess10"/>
    <dgm:cxn modelId="{39F1BAB7-D114-40E5-9AEE-3A407FAE9C91}" type="presParOf" srcId="{54D33ADB-86A2-4D7B-B201-9BDE61A0E05B}" destId="{BCC3B547-C558-4008-8831-33C954ED2194}" srcOrd="0" destOrd="0" presId="urn:microsoft.com/office/officeart/2005/8/layout/hProcess10"/>
    <dgm:cxn modelId="{EDE20DFC-7AC0-4BB8-AF70-00D0243FD55D}" type="presParOf" srcId="{54D33ADB-86A2-4D7B-B201-9BDE61A0E05B}" destId="{E052D1FB-914C-41ED-9231-C3E3594E985F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E9EBEA-894A-4C7B-AEE5-0D623C8A09A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3A0BC9F8-B72B-4876-88C7-80A5209A9FCD}">
      <dgm:prSet custT="1"/>
      <dgm:spPr/>
      <dgm:t>
        <a:bodyPr/>
        <a:lstStyle/>
        <a:p>
          <a:pPr rtl="0"/>
          <a:r>
            <a:rPr lang="el-GR" sz="2400" b="1" dirty="0" smtClean="0"/>
            <a:t>Η διαδικασία συνδέεται με</a:t>
          </a:r>
          <a:r>
            <a:rPr lang="el-GR" sz="2400" dirty="0" smtClean="0"/>
            <a:t>…</a:t>
          </a:r>
          <a:endParaRPr lang="el-GR" sz="2400" dirty="0"/>
        </a:p>
      </dgm:t>
    </dgm:pt>
    <dgm:pt modelId="{ACD5E7A9-9ABB-42E6-B68E-5BEBFAAD0E54}" type="parTrans" cxnId="{533C9C37-756B-4B84-8CC5-A8BCD730FDA6}">
      <dgm:prSet/>
      <dgm:spPr/>
      <dgm:t>
        <a:bodyPr/>
        <a:lstStyle/>
        <a:p>
          <a:endParaRPr lang="el-GR"/>
        </a:p>
      </dgm:t>
    </dgm:pt>
    <dgm:pt modelId="{1FFE6F95-7669-4C94-82CC-C0D6F3CC00B0}" type="sibTrans" cxnId="{533C9C37-756B-4B84-8CC5-A8BCD730FDA6}">
      <dgm:prSet/>
      <dgm:spPr/>
      <dgm:t>
        <a:bodyPr/>
        <a:lstStyle/>
        <a:p>
          <a:endParaRPr lang="el-GR"/>
        </a:p>
      </dgm:t>
    </dgm:pt>
    <dgm:pt modelId="{B90E7347-5E9A-4AD8-A27C-B9E965E57D7F}">
      <dgm:prSet custT="1"/>
      <dgm:spPr/>
      <dgm:t>
        <a:bodyPr/>
        <a:lstStyle/>
        <a:p>
          <a:pPr rtl="0"/>
          <a:r>
            <a:rPr lang="el-GR" sz="2400" b="1" dirty="0" smtClean="0"/>
            <a:t>τη συστηματική επιμόρφωση </a:t>
          </a:r>
          <a:r>
            <a:rPr lang="el-GR" sz="2400" dirty="0" smtClean="0"/>
            <a:t>των εκπαιδευτικών (επαγγελματική και επιστημονική ανάπτυξη), </a:t>
          </a:r>
          <a:endParaRPr lang="el-GR" sz="2400" dirty="0"/>
        </a:p>
      </dgm:t>
    </dgm:pt>
    <dgm:pt modelId="{52FF04D8-DF71-48BA-8D0A-DD6A09014D9B}" type="parTrans" cxnId="{0D69656E-C761-472A-966C-D61ADD4CDCFE}">
      <dgm:prSet/>
      <dgm:spPr/>
      <dgm:t>
        <a:bodyPr/>
        <a:lstStyle/>
        <a:p>
          <a:endParaRPr lang="el-GR"/>
        </a:p>
      </dgm:t>
    </dgm:pt>
    <dgm:pt modelId="{EA59CD6B-79BE-4823-9E28-C2189C65E076}" type="sibTrans" cxnId="{0D69656E-C761-472A-966C-D61ADD4CDCFE}">
      <dgm:prSet/>
      <dgm:spPr/>
      <dgm:t>
        <a:bodyPr/>
        <a:lstStyle/>
        <a:p>
          <a:endParaRPr lang="el-GR"/>
        </a:p>
      </dgm:t>
    </dgm:pt>
    <dgm:pt modelId="{91663610-9207-48FA-9508-33AF654F2E22}">
      <dgm:prSet custT="1"/>
      <dgm:spPr/>
      <dgm:t>
        <a:bodyPr/>
        <a:lstStyle/>
        <a:p>
          <a:pPr rtl="0"/>
          <a:r>
            <a:rPr lang="el-GR" sz="2400" dirty="0" smtClean="0"/>
            <a:t>καθώς και την </a:t>
          </a:r>
          <a:r>
            <a:rPr lang="el-GR" sz="2400" b="1" dirty="0" smtClean="0"/>
            <a:t>ενδυνάμωσή </a:t>
          </a:r>
          <a:r>
            <a:rPr lang="el-GR" sz="2400" dirty="0" smtClean="0"/>
            <a:t>τους στο πλαίσιο λειτουργίας  της σχολικής μονάδας.</a:t>
          </a:r>
          <a:endParaRPr lang="el-GR" sz="2400" dirty="0"/>
        </a:p>
      </dgm:t>
    </dgm:pt>
    <dgm:pt modelId="{0E5B2CED-473F-4E84-9F7B-C21AB23936C7}" type="parTrans" cxnId="{BC2A8E89-B060-4AFD-92CD-5D37C4F8777B}">
      <dgm:prSet/>
      <dgm:spPr/>
      <dgm:t>
        <a:bodyPr/>
        <a:lstStyle/>
        <a:p>
          <a:endParaRPr lang="el-GR"/>
        </a:p>
      </dgm:t>
    </dgm:pt>
    <dgm:pt modelId="{3E310AA4-71D5-4A6D-A3A4-BE53496F26BD}" type="sibTrans" cxnId="{BC2A8E89-B060-4AFD-92CD-5D37C4F8777B}">
      <dgm:prSet/>
      <dgm:spPr/>
      <dgm:t>
        <a:bodyPr/>
        <a:lstStyle/>
        <a:p>
          <a:endParaRPr lang="el-GR"/>
        </a:p>
      </dgm:t>
    </dgm:pt>
    <dgm:pt modelId="{69BF6E65-1A25-4F78-BC15-B9A6D284D591}" type="pres">
      <dgm:prSet presAssocID="{D0E9EBEA-894A-4C7B-AEE5-0D623C8A09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52877A13-83EB-4D84-99C5-D1FF55FA6164}" type="pres">
      <dgm:prSet presAssocID="{3A0BC9F8-B72B-4876-88C7-80A5209A9FCD}" presName="linNode" presStyleCnt="0"/>
      <dgm:spPr/>
    </dgm:pt>
    <dgm:pt modelId="{342F0EF7-4059-4F4C-837B-12FFBE2EA2E7}" type="pres">
      <dgm:prSet presAssocID="{3A0BC9F8-B72B-4876-88C7-80A5209A9FCD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444C5BE-9343-4FB0-81E3-A2E3E39C5187}" type="pres">
      <dgm:prSet presAssocID="{3A0BC9F8-B72B-4876-88C7-80A5209A9FCD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33C9C37-756B-4B84-8CC5-A8BCD730FDA6}" srcId="{D0E9EBEA-894A-4C7B-AEE5-0D623C8A09AB}" destId="{3A0BC9F8-B72B-4876-88C7-80A5209A9FCD}" srcOrd="0" destOrd="0" parTransId="{ACD5E7A9-9ABB-42E6-B68E-5BEBFAAD0E54}" sibTransId="{1FFE6F95-7669-4C94-82CC-C0D6F3CC00B0}"/>
    <dgm:cxn modelId="{0D69656E-C761-472A-966C-D61ADD4CDCFE}" srcId="{3A0BC9F8-B72B-4876-88C7-80A5209A9FCD}" destId="{B90E7347-5E9A-4AD8-A27C-B9E965E57D7F}" srcOrd="0" destOrd="0" parTransId="{52FF04D8-DF71-48BA-8D0A-DD6A09014D9B}" sibTransId="{EA59CD6B-79BE-4823-9E28-C2189C65E076}"/>
    <dgm:cxn modelId="{7B99B52E-643F-46C6-8E1B-165641EB6660}" type="presOf" srcId="{D0E9EBEA-894A-4C7B-AEE5-0D623C8A09AB}" destId="{69BF6E65-1A25-4F78-BC15-B9A6D284D591}" srcOrd="0" destOrd="0" presId="urn:microsoft.com/office/officeart/2005/8/layout/vList5"/>
    <dgm:cxn modelId="{D240CC0B-08AB-44F2-A11F-F47ACB05BC25}" type="presOf" srcId="{3A0BC9F8-B72B-4876-88C7-80A5209A9FCD}" destId="{342F0EF7-4059-4F4C-837B-12FFBE2EA2E7}" srcOrd="0" destOrd="0" presId="urn:microsoft.com/office/officeart/2005/8/layout/vList5"/>
    <dgm:cxn modelId="{D98897AA-073B-4EB0-8C6F-395791F13098}" type="presOf" srcId="{91663610-9207-48FA-9508-33AF654F2E22}" destId="{4444C5BE-9343-4FB0-81E3-A2E3E39C5187}" srcOrd="0" destOrd="1" presId="urn:microsoft.com/office/officeart/2005/8/layout/vList5"/>
    <dgm:cxn modelId="{BC2A8E89-B060-4AFD-92CD-5D37C4F8777B}" srcId="{3A0BC9F8-B72B-4876-88C7-80A5209A9FCD}" destId="{91663610-9207-48FA-9508-33AF654F2E22}" srcOrd="1" destOrd="0" parTransId="{0E5B2CED-473F-4E84-9F7B-C21AB23936C7}" sibTransId="{3E310AA4-71D5-4A6D-A3A4-BE53496F26BD}"/>
    <dgm:cxn modelId="{68DA5B44-EFD1-40EC-B96A-A765689BA2A2}" type="presOf" srcId="{B90E7347-5E9A-4AD8-A27C-B9E965E57D7F}" destId="{4444C5BE-9343-4FB0-81E3-A2E3E39C5187}" srcOrd="0" destOrd="0" presId="urn:microsoft.com/office/officeart/2005/8/layout/vList5"/>
    <dgm:cxn modelId="{DB76C254-5325-4608-86E5-8CC5697ED2A4}" type="presParOf" srcId="{69BF6E65-1A25-4F78-BC15-B9A6D284D591}" destId="{52877A13-83EB-4D84-99C5-D1FF55FA6164}" srcOrd="0" destOrd="0" presId="urn:microsoft.com/office/officeart/2005/8/layout/vList5"/>
    <dgm:cxn modelId="{5CB0A5EA-E985-46C4-8B6C-E09620D2E74B}" type="presParOf" srcId="{52877A13-83EB-4D84-99C5-D1FF55FA6164}" destId="{342F0EF7-4059-4F4C-837B-12FFBE2EA2E7}" srcOrd="0" destOrd="0" presId="urn:microsoft.com/office/officeart/2005/8/layout/vList5"/>
    <dgm:cxn modelId="{1AC6DF85-E738-4AFF-B0C2-336C3A79FCED}" type="presParOf" srcId="{52877A13-83EB-4D84-99C5-D1FF55FA6164}" destId="{4444C5BE-9343-4FB0-81E3-A2E3E39C518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2300BE49-E623-4C2C-B840-7F0A84D61A77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BCC7E27B-78DB-47F1-A38F-A17FD1947E87}">
      <dgm:prSet/>
      <dgm:spPr/>
      <dgm:t>
        <a:bodyPr/>
        <a:lstStyle/>
        <a:p>
          <a:pPr rtl="0"/>
          <a:r>
            <a:rPr lang="el-GR" sz="2100" b="1" dirty="0" smtClean="0"/>
            <a:t>Δημιουργία,  ανανέωση,  επέκταση χώρων διδακτηρίου, </a:t>
          </a:r>
          <a:r>
            <a:rPr lang="el-GR" sz="2100" dirty="0" smtClean="0"/>
            <a:t>συντήρηση, εμπλουτισμός, ανανέωση εξοπλισμού τους. Συνεργασία με το Υ.ΠΑΙ.Θ., τον  οικείο Δήμο, τη Δ/</a:t>
          </a:r>
          <a:r>
            <a:rPr lang="el-GR" sz="2100" dirty="0" err="1" smtClean="0"/>
            <a:t>νση</a:t>
          </a:r>
          <a:r>
            <a:rPr lang="el-GR" sz="2100" dirty="0" smtClean="0"/>
            <a:t> Π.Ε. ή και τον/την Σ.Ε.Ε.  και άλλους φορείς. </a:t>
          </a:r>
          <a:endParaRPr lang="el-GR" sz="2100" dirty="0"/>
        </a:p>
      </dgm:t>
    </dgm:pt>
    <dgm:pt modelId="{28A59E45-BE72-480A-B015-E2EF8A742AD9}" type="parTrans" cxnId="{7513AB78-8649-4B75-B92F-09F103DD5737}">
      <dgm:prSet/>
      <dgm:spPr/>
      <dgm:t>
        <a:bodyPr/>
        <a:lstStyle/>
        <a:p>
          <a:endParaRPr lang="el-GR"/>
        </a:p>
      </dgm:t>
    </dgm:pt>
    <dgm:pt modelId="{8019FA31-82E5-4C37-8CF2-960FEF714233}" type="sibTrans" cxnId="{7513AB78-8649-4B75-B92F-09F103DD5737}">
      <dgm:prSet/>
      <dgm:spPr/>
      <dgm:t>
        <a:bodyPr/>
        <a:lstStyle/>
        <a:p>
          <a:endParaRPr lang="el-GR"/>
        </a:p>
      </dgm:t>
    </dgm:pt>
    <dgm:pt modelId="{30129DFB-03D2-418C-9E28-22C0E13ABF5A}">
      <dgm:prSet custT="1"/>
      <dgm:spPr/>
      <dgm:t>
        <a:bodyPr/>
        <a:lstStyle/>
        <a:p>
          <a:pPr rtl="0"/>
          <a:r>
            <a:rPr lang="el-GR" sz="1800" dirty="0" smtClean="0"/>
            <a:t>Σχολικής βιβλιοθήκης (Δίκτυο βιβλιοθηκών, «προσφορές» μαθητών – γονέων /κηδεμόνων, από έσοδα…)</a:t>
          </a:r>
          <a:endParaRPr lang="el-GR" sz="1800" dirty="0"/>
        </a:p>
      </dgm:t>
    </dgm:pt>
    <dgm:pt modelId="{669E55B0-E8BF-49D0-8DD7-76C7EFB72868}" type="parTrans" cxnId="{4EC0AC18-360D-49D1-83D4-44CCE93F1268}">
      <dgm:prSet/>
      <dgm:spPr/>
      <dgm:t>
        <a:bodyPr/>
        <a:lstStyle/>
        <a:p>
          <a:endParaRPr lang="el-GR"/>
        </a:p>
      </dgm:t>
    </dgm:pt>
    <dgm:pt modelId="{6FEC9B01-0312-4D3B-A3E2-82E8AAAB3427}" type="sibTrans" cxnId="{4EC0AC18-360D-49D1-83D4-44CCE93F1268}">
      <dgm:prSet/>
      <dgm:spPr/>
      <dgm:t>
        <a:bodyPr/>
        <a:lstStyle/>
        <a:p>
          <a:endParaRPr lang="el-GR"/>
        </a:p>
      </dgm:t>
    </dgm:pt>
    <dgm:pt modelId="{C0EC81BC-1CE8-400E-8832-150AA034BB62}">
      <dgm:prSet custT="1"/>
      <dgm:spPr/>
      <dgm:t>
        <a:bodyPr/>
        <a:lstStyle/>
        <a:p>
          <a:pPr rtl="0"/>
          <a:r>
            <a:rPr lang="el-GR" sz="1800" dirty="0" smtClean="0"/>
            <a:t>Σχολικού Γυμναστηρίου/ αίθουσα / χώρος γυμναστικής</a:t>
          </a:r>
          <a:endParaRPr lang="el-GR" sz="1800" dirty="0"/>
        </a:p>
      </dgm:t>
    </dgm:pt>
    <dgm:pt modelId="{B8A5BEE5-F64A-4B72-8262-3252ADC96317}" type="parTrans" cxnId="{BC2B781E-88F7-4E63-9234-6D4F34D97EE1}">
      <dgm:prSet/>
      <dgm:spPr/>
      <dgm:t>
        <a:bodyPr/>
        <a:lstStyle/>
        <a:p>
          <a:endParaRPr lang="el-GR"/>
        </a:p>
      </dgm:t>
    </dgm:pt>
    <dgm:pt modelId="{E270DF1F-A324-44A0-884F-B71E7D4EB78E}" type="sibTrans" cxnId="{BC2B781E-88F7-4E63-9234-6D4F34D97EE1}">
      <dgm:prSet/>
      <dgm:spPr/>
      <dgm:t>
        <a:bodyPr/>
        <a:lstStyle/>
        <a:p>
          <a:endParaRPr lang="el-GR"/>
        </a:p>
      </dgm:t>
    </dgm:pt>
    <dgm:pt modelId="{1E8E2F55-19FF-4DE7-B321-1124DBFD8206}">
      <dgm:prSet custT="1"/>
      <dgm:spPr/>
      <dgm:t>
        <a:bodyPr/>
        <a:lstStyle/>
        <a:p>
          <a:pPr rtl="0"/>
          <a:r>
            <a:rPr lang="el-GR" sz="1800" dirty="0" smtClean="0"/>
            <a:t>Αίθουσας εκδηλώσεων – πολλαπλών χρήσεων</a:t>
          </a:r>
          <a:endParaRPr lang="el-GR" sz="1800" dirty="0"/>
        </a:p>
      </dgm:t>
    </dgm:pt>
    <dgm:pt modelId="{033DFCFB-7EFF-427F-A8C7-BBE7A79D113F}" type="parTrans" cxnId="{CF48A10F-2B4B-4CDD-979E-5FEE8FF92DC8}">
      <dgm:prSet/>
      <dgm:spPr/>
      <dgm:t>
        <a:bodyPr/>
        <a:lstStyle/>
        <a:p>
          <a:endParaRPr lang="el-GR"/>
        </a:p>
      </dgm:t>
    </dgm:pt>
    <dgm:pt modelId="{0EF351C0-95F3-49C4-BD16-B3E81542B6D0}" type="sibTrans" cxnId="{CF48A10F-2B4B-4CDD-979E-5FEE8FF92DC8}">
      <dgm:prSet/>
      <dgm:spPr/>
      <dgm:t>
        <a:bodyPr/>
        <a:lstStyle/>
        <a:p>
          <a:endParaRPr lang="el-GR"/>
        </a:p>
      </dgm:t>
    </dgm:pt>
    <dgm:pt modelId="{262B6BC0-B10F-4B6B-8B44-B3E3195FF690}">
      <dgm:prSet custT="1"/>
      <dgm:spPr/>
      <dgm:t>
        <a:bodyPr/>
        <a:lstStyle/>
        <a:p>
          <a:pPr rtl="0"/>
          <a:r>
            <a:rPr lang="el-GR" sz="1800" dirty="0" smtClean="0"/>
            <a:t>Σχολικών εργαστηρίων </a:t>
          </a:r>
          <a:endParaRPr lang="el-GR" sz="1800" dirty="0"/>
        </a:p>
      </dgm:t>
    </dgm:pt>
    <dgm:pt modelId="{712190C8-3084-4014-83FE-519ECA8C85D5}" type="parTrans" cxnId="{FF80C11A-78C4-40FD-AAB3-715D8B623CF6}">
      <dgm:prSet/>
      <dgm:spPr/>
      <dgm:t>
        <a:bodyPr/>
        <a:lstStyle/>
        <a:p>
          <a:endParaRPr lang="el-GR"/>
        </a:p>
      </dgm:t>
    </dgm:pt>
    <dgm:pt modelId="{7920BF0E-E98C-493F-8B8F-475AF6AC2BF7}" type="sibTrans" cxnId="{FF80C11A-78C4-40FD-AAB3-715D8B623CF6}">
      <dgm:prSet/>
      <dgm:spPr/>
      <dgm:t>
        <a:bodyPr/>
        <a:lstStyle/>
        <a:p>
          <a:endParaRPr lang="el-GR"/>
        </a:p>
      </dgm:t>
    </dgm:pt>
    <dgm:pt modelId="{3ED93BDD-1B75-4F98-938D-84E01988640D}">
      <dgm:prSet custT="1"/>
      <dgm:spPr/>
      <dgm:t>
        <a:bodyPr/>
        <a:lstStyle/>
        <a:p>
          <a:pPr rtl="0"/>
          <a:r>
            <a:rPr lang="el-GR" sz="1800" dirty="0" smtClean="0"/>
            <a:t>Αιθουσών διδασκαλίας</a:t>
          </a:r>
          <a:endParaRPr lang="el-GR" sz="1800" dirty="0"/>
        </a:p>
      </dgm:t>
    </dgm:pt>
    <dgm:pt modelId="{7C3342FD-F715-40C4-AD90-A5C62238CA99}" type="parTrans" cxnId="{DADC2EA0-18B2-4F3E-B809-46443340B429}">
      <dgm:prSet/>
      <dgm:spPr/>
      <dgm:t>
        <a:bodyPr/>
        <a:lstStyle/>
        <a:p>
          <a:endParaRPr lang="el-GR"/>
        </a:p>
      </dgm:t>
    </dgm:pt>
    <dgm:pt modelId="{BEA1D214-72F2-4304-BB1B-6FD73ECE44D7}" type="sibTrans" cxnId="{DADC2EA0-18B2-4F3E-B809-46443340B429}">
      <dgm:prSet/>
      <dgm:spPr/>
      <dgm:t>
        <a:bodyPr/>
        <a:lstStyle/>
        <a:p>
          <a:endParaRPr lang="el-GR"/>
        </a:p>
      </dgm:t>
    </dgm:pt>
    <dgm:pt modelId="{7570FB36-42D8-4F1F-995A-FD4583E90EE5}">
      <dgm:prSet custT="1"/>
      <dgm:spPr/>
      <dgm:t>
        <a:bodyPr/>
        <a:lstStyle/>
        <a:p>
          <a:pPr rtl="0"/>
          <a:r>
            <a:rPr lang="el-GR" sz="1800" dirty="0" smtClean="0"/>
            <a:t>Αίθουσας Φυσικών Επιστημών</a:t>
          </a:r>
          <a:endParaRPr lang="el-GR" sz="1800" dirty="0"/>
        </a:p>
      </dgm:t>
    </dgm:pt>
    <dgm:pt modelId="{44896039-B169-45C9-996F-1A7311269F78}" type="parTrans" cxnId="{7CB14227-D11E-494A-9691-C2489E1E0B5B}">
      <dgm:prSet/>
      <dgm:spPr/>
      <dgm:t>
        <a:bodyPr/>
        <a:lstStyle/>
        <a:p>
          <a:endParaRPr lang="el-GR"/>
        </a:p>
      </dgm:t>
    </dgm:pt>
    <dgm:pt modelId="{8D13C528-D014-47D3-A18E-152F81262199}" type="sibTrans" cxnId="{7CB14227-D11E-494A-9691-C2489E1E0B5B}">
      <dgm:prSet/>
      <dgm:spPr/>
      <dgm:t>
        <a:bodyPr/>
        <a:lstStyle/>
        <a:p>
          <a:endParaRPr lang="el-GR"/>
        </a:p>
      </dgm:t>
    </dgm:pt>
    <dgm:pt modelId="{12AFE8C5-70D4-4899-9C43-7701C68FB6B5}">
      <dgm:prSet custT="1"/>
      <dgm:spPr/>
      <dgm:t>
        <a:bodyPr/>
        <a:lstStyle/>
        <a:p>
          <a:pPr rtl="0"/>
          <a:r>
            <a:rPr lang="el-GR" sz="1800" dirty="0" smtClean="0"/>
            <a:t>Αίθουσας Πληροφορικής</a:t>
          </a:r>
          <a:endParaRPr lang="el-GR" sz="1800" dirty="0"/>
        </a:p>
      </dgm:t>
    </dgm:pt>
    <dgm:pt modelId="{0C1A91FA-FF39-4AEB-9ABA-88DDD3C08ADB}" type="parTrans" cxnId="{F01F67F0-BABF-43F3-906D-358EA5928E11}">
      <dgm:prSet/>
      <dgm:spPr/>
      <dgm:t>
        <a:bodyPr/>
        <a:lstStyle/>
        <a:p>
          <a:endParaRPr lang="el-GR"/>
        </a:p>
      </dgm:t>
    </dgm:pt>
    <dgm:pt modelId="{01BD6B31-4F26-4ECD-B403-44BBD7EB3FAC}" type="sibTrans" cxnId="{F01F67F0-BABF-43F3-906D-358EA5928E11}">
      <dgm:prSet/>
      <dgm:spPr/>
      <dgm:t>
        <a:bodyPr/>
        <a:lstStyle/>
        <a:p>
          <a:endParaRPr lang="el-GR"/>
        </a:p>
      </dgm:t>
    </dgm:pt>
    <dgm:pt modelId="{19DD58F5-6698-474E-83D4-5FE11C742A78}">
      <dgm:prSet custT="1"/>
      <dgm:spPr/>
      <dgm:t>
        <a:bodyPr/>
        <a:lstStyle/>
        <a:p>
          <a:pPr rtl="0"/>
          <a:r>
            <a:rPr lang="el-GR" sz="1800" dirty="0" smtClean="0"/>
            <a:t>Αίθουσας Καλλιτεχνικών</a:t>
          </a:r>
          <a:endParaRPr lang="el-GR" sz="1800" dirty="0"/>
        </a:p>
      </dgm:t>
    </dgm:pt>
    <dgm:pt modelId="{F63360CF-5A2A-43F8-8100-E2F77FEB5416}" type="parTrans" cxnId="{67B9AF47-4EC5-4B76-9391-9847DC4B1AEB}">
      <dgm:prSet/>
      <dgm:spPr/>
      <dgm:t>
        <a:bodyPr/>
        <a:lstStyle/>
        <a:p>
          <a:endParaRPr lang="el-GR"/>
        </a:p>
      </dgm:t>
    </dgm:pt>
    <dgm:pt modelId="{672CC3EE-FD87-4C45-98FE-0899E402E939}" type="sibTrans" cxnId="{67B9AF47-4EC5-4B76-9391-9847DC4B1AEB}">
      <dgm:prSet/>
      <dgm:spPr/>
      <dgm:t>
        <a:bodyPr/>
        <a:lstStyle/>
        <a:p>
          <a:endParaRPr lang="el-GR"/>
        </a:p>
      </dgm:t>
    </dgm:pt>
    <dgm:pt modelId="{361A6820-A0E3-4CC4-BA77-E9950227015F}">
      <dgm:prSet custT="1"/>
      <dgm:spPr/>
      <dgm:t>
        <a:bodyPr/>
        <a:lstStyle/>
        <a:p>
          <a:pPr rtl="0"/>
          <a:r>
            <a:rPr lang="el-GR" sz="1800" dirty="0" smtClean="0"/>
            <a:t>Γραφείου Διευθυντή / Διδασκόντων</a:t>
          </a:r>
          <a:endParaRPr lang="el-GR" sz="1800" dirty="0"/>
        </a:p>
      </dgm:t>
    </dgm:pt>
    <dgm:pt modelId="{045C93F1-F648-455F-8290-B99FBD1C3B5C}" type="parTrans" cxnId="{73598D11-3529-4B23-BD52-9754938CFE78}">
      <dgm:prSet/>
      <dgm:spPr/>
      <dgm:t>
        <a:bodyPr/>
        <a:lstStyle/>
        <a:p>
          <a:endParaRPr lang="el-GR"/>
        </a:p>
      </dgm:t>
    </dgm:pt>
    <dgm:pt modelId="{0EB792BB-E9D1-4F8A-A862-6C89F7D3A4EA}" type="sibTrans" cxnId="{73598D11-3529-4B23-BD52-9754938CFE78}">
      <dgm:prSet/>
      <dgm:spPr/>
      <dgm:t>
        <a:bodyPr/>
        <a:lstStyle/>
        <a:p>
          <a:endParaRPr lang="el-GR"/>
        </a:p>
      </dgm:t>
    </dgm:pt>
    <dgm:pt modelId="{1E037DB2-2814-40FC-9657-9A6C71383056}">
      <dgm:prSet custT="1"/>
      <dgm:spPr/>
      <dgm:t>
        <a:bodyPr/>
        <a:lstStyle/>
        <a:p>
          <a:pPr rtl="0"/>
          <a:r>
            <a:rPr lang="el-GR" sz="1800" dirty="0" err="1" smtClean="0"/>
            <a:t>Ιστότοπος</a:t>
          </a:r>
          <a:r>
            <a:rPr lang="el-GR" sz="1800" dirty="0" smtClean="0"/>
            <a:t> του σχολείου  κ.ά.</a:t>
          </a:r>
          <a:endParaRPr lang="el-GR" sz="1800" dirty="0"/>
        </a:p>
      </dgm:t>
    </dgm:pt>
    <dgm:pt modelId="{88A66F53-DB5F-4161-9A61-293747B19FAB}" type="parTrans" cxnId="{1F7A049E-6DB9-4294-8E0A-FE724505571B}">
      <dgm:prSet/>
      <dgm:spPr/>
      <dgm:t>
        <a:bodyPr/>
        <a:lstStyle/>
        <a:p>
          <a:endParaRPr lang="el-GR"/>
        </a:p>
      </dgm:t>
    </dgm:pt>
    <dgm:pt modelId="{5B718445-141F-4CF7-8314-031CCB09E08E}" type="sibTrans" cxnId="{1F7A049E-6DB9-4294-8E0A-FE724505571B}">
      <dgm:prSet/>
      <dgm:spPr/>
      <dgm:t>
        <a:bodyPr/>
        <a:lstStyle/>
        <a:p>
          <a:endParaRPr lang="el-GR"/>
        </a:p>
      </dgm:t>
    </dgm:pt>
    <dgm:pt modelId="{588E2D36-397F-4E62-A301-236B163D1077}" type="pres">
      <dgm:prSet presAssocID="{2300BE49-E623-4C2C-B840-7F0A84D61A7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4AE3E9F7-3516-4756-B8D5-91751BB10F00}" type="pres">
      <dgm:prSet presAssocID="{BCC7E27B-78DB-47F1-A38F-A17FD1947E87}" presName="composite" presStyleCnt="0"/>
      <dgm:spPr/>
    </dgm:pt>
    <dgm:pt modelId="{2B4149A1-F6BF-44F3-9B05-5C1D241A6BF6}" type="pres">
      <dgm:prSet presAssocID="{BCC7E27B-78DB-47F1-A38F-A17FD1947E87}" presName="LShape" presStyleLbl="alignNode1" presStyleIdx="0" presStyleCnt="1" custScaleY="168879" custLinFactNeighborX="-43115" custLinFactNeighborY="-1047"/>
      <dgm:spPr/>
    </dgm:pt>
    <dgm:pt modelId="{FAE1C3EA-5F81-4760-9F06-DAD86C2A9F83}" type="pres">
      <dgm:prSet presAssocID="{BCC7E27B-78DB-47F1-A38F-A17FD1947E87}" presName="ParentText" presStyleLbl="revTx" presStyleIdx="0" presStyleCnt="1" custScaleX="175181" custScaleY="134606" custLinFactNeighborX="18469" custLinFactNeighborY="64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1C476BE-C443-4018-B917-15717C07B004}" type="presOf" srcId="{2300BE49-E623-4C2C-B840-7F0A84D61A77}" destId="{588E2D36-397F-4E62-A301-236B163D1077}" srcOrd="0" destOrd="0" presId="urn:microsoft.com/office/officeart/2009/3/layout/StepUpProcess"/>
    <dgm:cxn modelId="{F01F67F0-BABF-43F3-906D-358EA5928E11}" srcId="{BCC7E27B-78DB-47F1-A38F-A17FD1947E87}" destId="{12AFE8C5-70D4-4899-9C43-7701C68FB6B5}" srcOrd="6" destOrd="0" parTransId="{0C1A91FA-FF39-4AEB-9ABA-88DDD3C08ADB}" sibTransId="{01BD6B31-4F26-4ECD-B403-44BBD7EB3FAC}"/>
    <dgm:cxn modelId="{CF48A10F-2B4B-4CDD-979E-5FEE8FF92DC8}" srcId="{BCC7E27B-78DB-47F1-A38F-A17FD1947E87}" destId="{1E8E2F55-19FF-4DE7-B321-1124DBFD8206}" srcOrd="2" destOrd="0" parTransId="{033DFCFB-7EFF-427F-A8C7-BBE7A79D113F}" sibTransId="{0EF351C0-95F3-49C4-BD16-B3E81542B6D0}"/>
    <dgm:cxn modelId="{1F7A049E-6DB9-4294-8E0A-FE724505571B}" srcId="{BCC7E27B-78DB-47F1-A38F-A17FD1947E87}" destId="{1E037DB2-2814-40FC-9657-9A6C71383056}" srcOrd="9" destOrd="0" parTransId="{88A66F53-DB5F-4161-9A61-293747B19FAB}" sibTransId="{5B718445-141F-4CF7-8314-031CCB09E08E}"/>
    <dgm:cxn modelId="{FF80C11A-78C4-40FD-AAB3-715D8B623CF6}" srcId="{BCC7E27B-78DB-47F1-A38F-A17FD1947E87}" destId="{262B6BC0-B10F-4B6B-8B44-B3E3195FF690}" srcOrd="3" destOrd="0" parTransId="{712190C8-3084-4014-83FE-519ECA8C85D5}" sibTransId="{7920BF0E-E98C-493F-8B8F-475AF6AC2BF7}"/>
    <dgm:cxn modelId="{BC2B781E-88F7-4E63-9234-6D4F34D97EE1}" srcId="{BCC7E27B-78DB-47F1-A38F-A17FD1947E87}" destId="{C0EC81BC-1CE8-400E-8832-150AA034BB62}" srcOrd="1" destOrd="0" parTransId="{B8A5BEE5-F64A-4B72-8262-3252ADC96317}" sibTransId="{E270DF1F-A324-44A0-884F-B71E7D4EB78E}"/>
    <dgm:cxn modelId="{DFA0F9E6-7262-431A-999B-82594B1AAA62}" type="presOf" srcId="{1E8E2F55-19FF-4DE7-B321-1124DBFD8206}" destId="{FAE1C3EA-5F81-4760-9F06-DAD86C2A9F83}" srcOrd="0" destOrd="3" presId="urn:microsoft.com/office/officeart/2009/3/layout/StepUpProcess"/>
    <dgm:cxn modelId="{7CB14227-D11E-494A-9691-C2489E1E0B5B}" srcId="{BCC7E27B-78DB-47F1-A38F-A17FD1947E87}" destId="{7570FB36-42D8-4F1F-995A-FD4583E90EE5}" srcOrd="5" destOrd="0" parTransId="{44896039-B169-45C9-996F-1A7311269F78}" sibTransId="{8D13C528-D014-47D3-A18E-152F81262199}"/>
    <dgm:cxn modelId="{1700019A-300A-4624-BD2F-A22F85C4F824}" type="presOf" srcId="{262B6BC0-B10F-4B6B-8B44-B3E3195FF690}" destId="{FAE1C3EA-5F81-4760-9F06-DAD86C2A9F83}" srcOrd="0" destOrd="4" presId="urn:microsoft.com/office/officeart/2009/3/layout/StepUpProcess"/>
    <dgm:cxn modelId="{86AC703F-04FF-4EEE-9805-1C73E0AAE258}" type="presOf" srcId="{1E037DB2-2814-40FC-9657-9A6C71383056}" destId="{FAE1C3EA-5F81-4760-9F06-DAD86C2A9F83}" srcOrd="0" destOrd="10" presId="urn:microsoft.com/office/officeart/2009/3/layout/StepUpProcess"/>
    <dgm:cxn modelId="{DADC2EA0-18B2-4F3E-B809-46443340B429}" srcId="{BCC7E27B-78DB-47F1-A38F-A17FD1947E87}" destId="{3ED93BDD-1B75-4F98-938D-84E01988640D}" srcOrd="4" destOrd="0" parTransId="{7C3342FD-F715-40C4-AD90-A5C62238CA99}" sibTransId="{BEA1D214-72F2-4304-BB1B-6FD73ECE44D7}"/>
    <dgm:cxn modelId="{67B9AF47-4EC5-4B76-9391-9847DC4B1AEB}" srcId="{BCC7E27B-78DB-47F1-A38F-A17FD1947E87}" destId="{19DD58F5-6698-474E-83D4-5FE11C742A78}" srcOrd="7" destOrd="0" parTransId="{F63360CF-5A2A-43F8-8100-E2F77FEB5416}" sibTransId="{672CC3EE-FD87-4C45-98FE-0899E402E939}"/>
    <dgm:cxn modelId="{5FE5D0A1-C216-4074-AC0F-9CE0A9476242}" type="presOf" srcId="{C0EC81BC-1CE8-400E-8832-150AA034BB62}" destId="{FAE1C3EA-5F81-4760-9F06-DAD86C2A9F83}" srcOrd="0" destOrd="2" presId="urn:microsoft.com/office/officeart/2009/3/layout/StepUpProcess"/>
    <dgm:cxn modelId="{73598D11-3529-4B23-BD52-9754938CFE78}" srcId="{BCC7E27B-78DB-47F1-A38F-A17FD1947E87}" destId="{361A6820-A0E3-4CC4-BA77-E9950227015F}" srcOrd="8" destOrd="0" parTransId="{045C93F1-F648-455F-8290-B99FBD1C3B5C}" sibTransId="{0EB792BB-E9D1-4F8A-A862-6C89F7D3A4EA}"/>
    <dgm:cxn modelId="{C20A022A-F73D-47FC-A573-785345DD1C3B}" type="presOf" srcId="{19DD58F5-6698-474E-83D4-5FE11C742A78}" destId="{FAE1C3EA-5F81-4760-9F06-DAD86C2A9F83}" srcOrd="0" destOrd="8" presId="urn:microsoft.com/office/officeart/2009/3/layout/StepUpProcess"/>
    <dgm:cxn modelId="{33E71D59-1D28-4D68-BFEC-84FCAAD72995}" type="presOf" srcId="{BCC7E27B-78DB-47F1-A38F-A17FD1947E87}" destId="{FAE1C3EA-5F81-4760-9F06-DAD86C2A9F83}" srcOrd="0" destOrd="0" presId="urn:microsoft.com/office/officeart/2009/3/layout/StepUpProcess"/>
    <dgm:cxn modelId="{519EFF00-B199-467F-86CB-2E68BD3E9D2E}" type="presOf" srcId="{7570FB36-42D8-4F1F-995A-FD4583E90EE5}" destId="{FAE1C3EA-5F81-4760-9F06-DAD86C2A9F83}" srcOrd="0" destOrd="6" presId="urn:microsoft.com/office/officeart/2009/3/layout/StepUpProcess"/>
    <dgm:cxn modelId="{83F38B02-1698-47A1-B1FC-8E2216B5AD79}" type="presOf" srcId="{12AFE8C5-70D4-4899-9C43-7701C68FB6B5}" destId="{FAE1C3EA-5F81-4760-9F06-DAD86C2A9F83}" srcOrd="0" destOrd="7" presId="urn:microsoft.com/office/officeart/2009/3/layout/StepUpProcess"/>
    <dgm:cxn modelId="{8695AFAE-114B-4649-9ED6-DFA88A1552AD}" type="presOf" srcId="{30129DFB-03D2-418C-9E28-22C0E13ABF5A}" destId="{FAE1C3EA-5F81-4760-9F06-DAD86C2A9F83}" srcOrd="0" destOrd="1" presId="urn:microsoft.com/office/officeart/2009/3/layout/StepUpProcess"/>
    <dgm:cxn modelId="{7513AB78-8649-4B75-B92F-09F103DD5737}" srcId="{2300BE49-E623-4C2C-B840-7F0A84D61A77}" destId="{BCC7E27B-78DB-47F1-A38F-A17FD1947E87}" srcOrd="0" destOrd="0" parTransId="{28A59E45-BE72-480A-B015-E2EF8A742AD9}" sibTransId="{8019FA31-82E5-4C37-8CF2-960FEF714233}"/>
    <dgm:cxn modelId="{250353E5-25A8-4EC2-B259-2DA79EAEB692}" type="presOf" srcId="{361A6820-A0E3-4CC4-BA77-E9950227015F}" destId="{FAE1C3EA-5F81-4760-9F06-DAD86C2A9F83}" srcOrd="0" destOrd="9" presId="urn:microsoft.com/office/officeart/2009/3/layout/StepUpProcess"/>
    <dgm:cxn modelId="{4EC0AC18-360D-49D1-83D4-44CCE93F1268}" srcId="{BCC7E27B-78DB-47F1-A38F-A17FD1947E87}" destId="{30129DFB-03D2-418C-9E28-22C0E13ABF5A}" srcOrd="0" destOrd="0" parTransId="{669E55B0-E8BF-49D0-8DD7-76C7EFB72868}" sibTransId="{6FEC9B01-0312-4D3B-A3E2-82E8AAAB3427}"/>
    <dgm:cxn modelId="{1992C761-F205-469C-BD17-9310A8B6B58E}" type="presOf" srcId="{3ED93BDD-1B75-4F98-938D-84E01988640D}" destId="{FAE1C3EA-5F81-4760-9F06-DAD86C2A9F83}" srcOrd="0" destOrd="5" presId="urn:microsoft.com/office/officeart/2009/3/layout/StepUpProcess"/>
    <dgm:cxn modelId="{EA89FE11-AE61-4761-9ED8-3ACB5CEBED0D}" type="presParOf" srcId="{588E2D36-397F-4E62-A301-236B163D1077}" destId="{4AE3E9F7-3516-4756-B8D5-91751BB10F00}" srcOrd="0" destOrd="0" presId="urn:microsoft.com/office/officeart/2009/3/layout/StepUpProcess"/>
    <dgm:cxn modelId="{A71E86A5-A8CC-4E92-B709-ED9659F6FF15}" type="presParOf" srcId="{4AE3E9F7-3516-4756-B8D5-91751BB10F00}" destId="{2B4149A1-F6BF-44F3-9B05-5C1D241A6BF6}" srcOrd="0" destOrd="0" presId="urn:microsoft.com/office/officeart/2009/3/layout/StepUpProcess"/>
    <dgm:cxn modelId="{77CDF80C-D27A-45CE-BFD2-B28D1BBD1096}" type="presParOf" srcId="{4AE3E9F7-3516-4756-B8D5-91751BB10F00}" destId="{FAE1C3EA-5F81-4760-9F06-DAD86C2A9F83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832DBFF6-CA51-4728-8F76-99670FAEA383}" type="doc">
      <dgm:prSet loTypeId="urn:microsoft.com/office/officeart/2008/layout/LinedLis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8EF9B8C8-6507-4B60-92D8-E7AF35A30818}">
      <dgm:prSet custT="1"/>
      <dgm:spPr/>
      <dgm:t>
        <a:bodyPr/>
        <a:lstStyle/>
        <a:p>
          <a:pPr algn="just" rtl="0"/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Χρονοδιάγραμμα</a:t>
          </a:r>
          <a:r>
            <a:rPr lang="el-GR" sz="1800" dirty="0" smtClean="0"/>
            <a:t> (ημερολόγιο) ετήσιου διδακτικού έργου και λοιπών δραστηριοτήτων του σχολείου (ημέρες και ώρες διδασκαλίας, σχολικές εορτές, εκπαιδευτικές επισκέψεις κ.ά.)</a:t>
          </a:r>
          <a:endParaRPr lang="el-GR" sz="1800" dirty="0"/>
        </a:p>
      </dgm:t>
    </dgm:pt>
    <dgm:pt modelId="{A563A802-46BF-42B6-9D25-84F2CAE697C9}" type="parTrans" cxnId="{8500F6DD-3481-45A8-B3B4-B213EE132B4A}">
      <dgm:prSet/>
      <dgm:spPr/>
      <dgm:t>
        <a:bodyPr/>
        <a:lstStyle/>
        <a:p>
          <a:endParaRPr lang="el-GR"/>
        </a:p>
      </dgm:t>
    </dgm:pt>
    <dgm:pt modelId="{FE79CC2A-DA67-46F5-A7A7-FF4176E2F09E}" type="sibTrans" cxnId="{8500F6DD-3481-45A8-B3B4-B213EE132B4A}">
      <dgm:prSet/>
      <dgm:spPr/>
      <dgm:t>
        <a:bodyPr/>
        <a:lstStyle/>
        <a:p>
          <a:endParaRPr lang="el-GR"/>
        </a:p>
      </dgm:t>
    </dgm:pt>
    <dgm:pt modelId="{90A0B065-6CF4-4F6E-8173-E66AB797E784}">
      <dgm:prSet custT="1"/>
      <dgm:spPr/>
      <dgm:t>
        <a:bodyPr/>
        <a:lstStyle/>
        <a:p>
          <a:pPr rtl="0"/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Ανάθεση διδακτικού έργου </a:t>
          </a:r>
          <a:r>
            <a:rPr lang="el-GR" sz="1800" dirty="0" smtClean="0"/>
            <a:t>– </a:t>
          </a:r>
          <a:r>
            <a:rPr lang="el-GR" sz="1800" b="1" dirty="0" smtClean="0"/>
            <a:t>κατανομή τάξεων </a:t>
          </a:r>
          <a:r>
            <a:rPr lang="el-GR" sz="1800" dirty="0" smtClean="0"/>
            <a:t>&amp; </a:t>
          </a:r>
          <a:r>
            <a:rPr lang="el-GR" sz="1800" b="1" dirty="0" smtClean="0"/>
            <a:t>διδακτικών αντικειμένων</a:t>
          </a:r>
          <a:r>
            <a:rPr lang="el-GR" sz="1800" dirty="0" smtClean="0"/>
            <a:t>, αξιοποίηση εκπαιδευτικών ειδικοτήτων</a:t>
          </a:r>
          <a:endParaRPr lang="el-GR" sz="1800" dirty="0"/>
        </a:p>
      </dgm:t>
    </dgm:pt>
    <dgm:pt modelId="{87847C54-D9D6-453C-857E-4C16F409DB22}" type="parTrans" cxnId="{D4875663-7F97-453D-A727-B28CD94FFE9A}">
      <dgm:prSet/>
      <dgm:spPr/>
      <dgm:t>
        <a:bodyPr/>
        <a:lstStyle/>
        <a:p>
          <a:endParaRPr lang="el-GR"/>
        </a:p>
      </dgm:t>
    </dgm:pt>
    <dgm:pt modelId="{AEDED318-A21D-47E8-8E58-0EAF6C4CD64A}" type="sibTrans" cxnId="{D4875663-7F97-453D-A727-B28CD94FFE9A}">
      <dgm:prSet/>
      <dgm:spPr/>
      <dgm:t>
        <a:bodyPr/>
        <a:lstStyle/>
        <a:p>
          <a:endParaRPr lang="el-GR"/>
        </a:p>
      </dgm:t>
    </dgm:pt>
    <dgm:pt modelId="{EB7F240C-3A9B-4B7A-AD27-10369604581C}">
      <dgm:prSet custT="1"/>
      <dgm:spPr/>
      <dgm:t>
        <a:bodyPr/>
        <a:lstStyle/>
        <a:p>
          <a:pPr rtl="0"/>
          <a:r>
            <a:rPr lang="el-GR" sz="1800" dirty="0" smtClean="0"/>
            <a:t>Σύνταξη </a:t>
          </a:r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Εβδομαδιαίου Ωρολογίου Προγράμματος </a:t>
          </a:r>
          <a:r>
            <a:rPr lang="el-GR" sz="1800" dirty="0" smtClean="0"/>
            <a:t>του σχολείου</a:t>
          </a:r>
          <a:endParaRPr lang="el-GR" sz="1800" dirty="0"/>
        </a:p>
      </dgm:t>
    </dgm:pt>
    <dgm:pt modelId="{1C66CBAA-D848-43F6-A984-2C53A431A6E4}" type="parTrans" cxnId="{A186F228-71D3-4349-809C-944CFA72D78B}">
      <dgm:prSet/>
      <dgm:spPr/>
      <dgm:t>
        <a:bodyPr/>
        <a:lstStyle/>
        <a:p>
          <a:endParaRPr lang="el-GR"/>
        </a:p>
      </dgm:t>
    </dgm:pt>
    <dgm:pt modelId="{87EBB8B0-6273-4BD3-B255-69BF5A3A0DA2}" type="sibTrans" cxnId="{A186F228-71D3-4349-809C-944CFA72D78B}">
      <dgm:prSet/>
      <dgm:spPr/>
      <dgm:t>
        <a:bodyPr/>
        <a:lstStyle/>
        <a:p>
          <a:endParaRPr lang="el-GR"/>
        </a:p>
      </dgm:t>
    </dgm:pt>
    <dgm:pt modelId="{B3DAA949-AA16-411B-B8C1-3384FDE35141}">
      <dgm:prSet custT="1"/>
      <dgm:spPr/>
      <dgm:t>
        <a:bodyPr/>
        <a:lstStyle/>
        <a:p>
          <a:pPr algn="just" rtl="0"/>
          <a:r>
            <a:rPr lang="el-GR" sz="1800" dirty="0" smtClean="0"/>
            <a:t>Ανάθεση </a:t>
          </a:r>
          <a:r>
            <a:rPr lang="el-GR" sz="1800" b="1" dirty="0" err="1" smtClean="0">
              <a:solidFill>
                <a:schemeClr val="tx2">
                  <a:lumMod val="10000"/>
                </a:schemeClr>
              </a:solidFill>
            </a:rPr>
            <a:t>εξωδιδακτικού</a:t>
          </a:r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 έργου </a:t>
          </a:r>
          <a:r>
            <a:rPr lang="el-GR" sz="1800" dirty="0" smtClean="0"/>
            <a:t>εκπαιδευτικών / αξιοποίηση του ανθρώπινου δυναμικού, υπεύθυνοι τάξεων, υπεύθυνοι εργαστηρίων: Φυσικής, Πληροφορικής,  Βιβλιοθήκης,</a:t>
          </a:r>
          <a:endParaRPr lang="el-GR" sz="1800" dirty="0"/>
        </a:p>
      </dgm:t>
    </dgm:pt>
    <dgm:pt modelId="{2573F087-C4E0-42A2-9BFF-23B1B53D3AD7}" type="parTrans" cxnId="{EE29F9B0-90DD-4D52-BB24-9557BD0DE026}">
      <dgm:prSet/>
      <dgm:spPr/>
      <dgm:t>
        <a:bodyPr/>
        <a:lstStyle/>
        <a:p>
          <a:endParaRPr lang="el-GR"/>
        </a:p>
      </dgm:t>
    </dgm:pt>
    <dgm:pt modelId="{98E3714D-5206-4433-91DA-2F74855BB4D1}" type="sibTrans" cxnId="{EE29F9B0-90DD-4D52-BB24-9557BD0DE026}">
      <dgm:prSet/>
      <dgm:spPr/>
      <dgm:t>
        <a:bodyPr/>
        <a:lstStyle/>
        <a:p>
          <a:endParaRPr lang="el-GR"/>
        </a:p>
      </dgm:t>
    </dgm:pt>
    <dgm:pt modelId="{02DDBC5E-5A7B-4022-B949-368BEF2B2B35}">
      <dgm:prSet custT="1"/>
      <dgm:spPr/>
      <dgm:t>
        <a:bodyPr/>
        <a:lstStyle/>
        <a:p>
          <a:pPr rtl="0"/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Διοικητικό έργο</a:t>
          </a:r>
          <a:r>
            <a:rPr lang="el-GR" sz="1800" b="1" dirty="0" smtClean="0"/>
            <a:t>, </a:t>
          </a:r>
          <a:r>
            <a:rPr lang="el-GR" sz="1800" dirty="0" smtClean="0"/>
            <a:t>εφημερίες, επιτηρήσεις διαγωνισμούς, κ.λπ.</a:t>
          </a:r>
          <a:endParaRPr lang="el-GR" sz="1800" dirty="0"/>
        </a:p>
      </dgm:t>
    </dgm:pt>
    <dgm:pt modelId="{5CA15B36-5F9F-4607-B417-CDE6D78912DD}" type="parTrans" cxnId="{E4084562-E691-494A-81EA-9744419EB9F7}">
      <dgm:prSet/>
      <dgm:spPr/>
      <dgm:t>
        <a:bodyPr/>
        <a:lstStyle/>
        <a:p>
          <a:endParaRPr lang="el-GR"/>
        </a:p>
      </dgm:t>
    </dgm:pt>
    <dgm:pt modelId="{F40A1195-DE0F-4F7C-B7EB-E876B65288D9}" type="sibTrans" cxnId="{E4084562-E691-494A-81EA-9744419EB9F7}">
      <dgm:prSet/>
      <dgm:spPr/>
      <dgm:t>
        <a:bodyPr/>
        <a:lstStyle/>
        <a:p>
          <a:endParaRPr lang="el-GR"/>
        </a:p>
      </dgm:t>
    </dgm:pt>
    <dgm:pt modelId="{D8E5B5C4-FFC2-4FEC-B815-9C674A2D3CEC}">
      <dgm:prSet custT="1"/>
      <dgm:spPr/>
      <dgm:t>
        <a:bodyPr/>
        <a:lstStyle/>
        <a:p>
          <a:pPr rtl="0"/>
          <a:r>
            <a:rPr lang="el-GR" sz="1800" dirty="0" smtClean="0"/>
            <a:t>Οργάνωση και λειτουργία </a:t>
          </a:r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Ολοήμερου σχολείου</a:t>
          </a:r>
          <a:endParaRPr lang="el-GR" sz="1800" b="1" dirty="0">
            <a:solidFill>
              <a:schemeClr val="tx2">
                <a:lumMod val="10000"/>
              </a:schemeClr>
            </a:solidFill>
          </a:endParaRPr>
        </a:p>
      </dgm:t>
    </dgm:pt>
    <dgm:pt modelId="{14EB793D-98A4-454E-9CCF-A0E43A1EF1D2}" type="parTrans" cxnId="{C397CA1E-6667-4D1A-903F-01244CE6A685}">
      <dgm:prSet/>
      <dgm:spPr/>
      <dgm:t>
        <a:bodyPr/>
        <a:lstStyle/>
        <a:p>
          <a:endParaRPr lang="el-GR"/>
        </a:p>
      </dgm:t>
    </dgm:pt>
    <dgm:pt modelId="{D5C3A047-CF41-4AF6-87BD-16AC255BCA1B}" type="sibTrans" cxnId="{C397CA1E-6667-4D1A-903F-01244CE6A685}">
      <dgm:prSet/>
      <dgm:spPr/>
      <dgm:t>
        <a:bodyPr/>
        <a:lstStyle/>
        <a:p>
          <a:endParaRPr lang="el-GR"/>
        </a:p>
      </dgm:t>
    </dgm:pt>
    <dgm:pt modelId="{07711178-2A8E-4C36-9697-A25D593CA07D}">
      <dgm:prSet custT="1"/>
      <dgm:spPr/>
      <dgm:t>
        <a:bodyPr/>
        <a:lstStyle/>
        <a:p>
          <a:pPr rtl="0"/>
          <a:r>
            <a:rPr lang="el-GR" sz="1800" dirty="0" smtClean="0"/>
            <a:t>Οργάνωση και λειτουργία </a:t>
          </a:r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Τμήματος Ένταξης</a:t>
          </a:r>
          <a:r>
            <a:rPr lang="el-GR" sz="1800" b="1" dirty="0" smtClean="0"/>
            <a:t>  – </a:t>
          </a:r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Παράλληλη στήριξη </a:t>
          </a:r>
          <a:r>
            <a:rPr lang="el-GR" sz="1800" b="1" dirty="0" smtClean="0"/>
            <a:t>– </a:t>
          </a:r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Τάξη Υποδοχής</a:t>
          </a:r>
          <a:endParaRPr lang="el-GR" sz="1800" b="1" dirty="0">
            <a:solidFill>
              <a:schemeClr val="tx2">
                <a:lumMod val="10000"/>
              </a:schemeClr>
            </a:solidFill>
          </a:endParaRPr>
        </a:p>
      </dgm:t>
    </dgm:pt>
    <dgm:pt modelId="{A918880A-87CA-4E72-8E5A-DAEBC04DBD5A}" type="parTrans" cxnId="{58DA30EA-0A10-40F1-A7C4-907324BFA314}">
      <dgm:prSet/>
      <dgm:spPr/>
      <dgm:t>
        <a:bodyPr/>
        <a:lstStyle/>
        <a:p>
          <a:endParaRPr lang="el-GR"/>
        </a:p>
      </dgm:t>
    </dgm:pt>
    <dgm:pt modelId="{3F7198C0-6C41-400B-AA1D-B0C011F6E953}" type="sibTrans" cxnId="{58DA30EA-0A10-40F1-A7C4-907324BFA314}">
      <dgm:prSet/>
      <dgm:spPr/>
      <dgm:t>
        <a:bodyPr/>
        <a:lstStyle/>
        <a:p>
          <a:endParaRPr lang="el-GR"/>
        </a:p>
      </dgm:t>
    </dgm:pt>
    <dgm:pt modelId="{264A4FFC-E74D-41CE-8B38-4487560D87FE}">
      <dgm:prSet custT="1"/>
      <dgm:spPr/>
      <dgm:t>
        <a:bodyPr/>
        <a:lstStyle/>
        <a:p>
          <a:pPr rtl="0"/>
          <a:r>
            <a:rPr lang="el-GR" sz="1800" dirty="0" smtClean="0"/>
            <a:t>Οργάνωση και καταγραφή αρχειακού υλικού – </a:t>
          </a:r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τήρηση αρχείων</a:t>
          </a:r>
          <a:endParaRPr lang="el-GR" sz="1800" b="1" dirty="0">
            <a:solidFill>
              <a:schemeClr val="tx2">
                <a:lumMod val="10000"/>
              </a:schemeClr>
            </a:solidFill>
          </a:endParaRPr>
        </a:p>
      </dgm:t>
    </dgm:pt>
    <dgm:pt modelId="{D83B6D33-FC5B-4808-9E9F-B288E2EB7600}" type="parTrans" cxnId="{689350C2-60C1-4664-9E96-083F8C5C2A4C}">
      <dgm:prSet/>
      <dgm:spPr/>
      <dgm:t>
        <a:bodyPr/>
        <a:lstStyle/>
        <a:p>
          <a:endParaRPr lang="el-GR"/>
        </a:p>
      </dgm:t>
    </dgm:pt>
    <dgm:pt modelId="{490B1E03-3017-4907-9AC0-F724CD8E6B96}" type="sibTrans" cxnId="{689350C2-60C1-4664-9E96-083F8C5C2A4C}">
      <dgm:prSet/>
      <dgm:spPr/>
      <dgm:t>
        <a:bodyPr/>
        <a:lstStyle/>
        <a:p>
          <a:endParaRPr lang="el-GR"/>
        </a:p>
      </dgm:t>
    </dgm:pt>
    <dgm:pt modelId="{A3350214-0474-44A2-82DD-86618820C976}">
      <dgm:prSet custT="1"/>
      <dgm:spPr/>
      <dgm:t>
        <a:bodyPr/>
        <a:lstStyle/>
        <a:p>
          <a:pPr rtl="0"/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Προγραμματισμός συνεδριάσεων του Συλλόγου Διδασκόντων</a:t>
          </a:r>
          <a:r>
            <a:rPr lang="el-GR" sz="1800" b="1" dirty="0" smtClean="0"/>
            <a:t> </a:t>
          </a:r>
          <a:r>
            <a:rPr lang="el-GR" sz="1800" dirty="0" smtClean="0"/>
            <a:t>(ημέρες, κανονισμός λειτουργίας, θέματα…)</a:t>
          </a:r>
          <a:endParaRPr lang="el-GR" sz="1800" dirty="0"/>
        </a:p>
      </dgm:t>
    </dgm:pt>
    <dgm:pt modelId="{8A2BEF77-BFBC-483A-ADFF-8D2804DBE14D}" type="parTrans" cxnId="{0DE30320-6DC7-4E2D-90B9-17A317B220D0}">
      <dgm:prSet/>
      <dgm:spPr/>
      <dgm:t>
        <a:bodyPr/>
        <a:lstStyle/>
        <a:p>
          <a:endParaRPr lang="el-GR"/>
        </a:p>
      </dgm:t>
    </dgm:pt>
    <dgm:pt modelId="{065F9BDF-4D02-4D60-BA80-2D1F82EA5A9E}" type="sibTrans" cxnId="{0DE30320-6DC7-4E2D-90B9-17A317B220D0}">
      <dgm:prSet/>
      <dgm:spPr/>
      <dgm:t>
        <a:bodyPr/>
        <a:lstStyle/>
        <a:p>
          <a:endParaRPr lang="el-GR"/>
        </a:p>
      </dgm:t>
    </dgm:pt>
    <dgm:pt modelId="{4D0F22C7-7C87-41E0-BFD0-34539AA19442}">
      <dgm:prSet custT="1"/>
      <dgm:spPr/>
      <dgm:t>
        <a:bodyPr/>
        <a:lstStyle/>
        <a:p>
          <a:pPr rtl="0"/>
          <a:r>
            <a:rPr lang="el-GR" sz="1800" b="1" dirty="0" smtClean="0"/>
            <a:t>Προγραμματισμός συνεδριάσεων του </a:t>
          </a:r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Σχολικού Συμβουλίου</a:t>
          </a:r>
          <a:endParaRPr lang="el-GR" sz="1800" dirty="0">
            <a:solidFill>
              <a:schemeClr val="tx2">
                <a:lumMod val="10000"/>
              </a:schemeClr>
            </a:solidFill>
          </a:endParaRPr>
        </a:p>
      </dgm:t>
    </dgm:pt>
    <dgm:pt modelId="{175E539E-6717-4EEB-B92E-D7DD05EF4513}" type="parTrans" cxnId="{C92F326D-D478-4589-A601-E6EE676639C4}">
      <dgm:prSet/>
      <dgm:spPr/>
      <dgm:t>
        <a:bodyPr/>
        <a:lstStyle/>
        <a:p>
          <a:endParaRPr lang="el-GR"/>
        </a:p>
      </dgm:t>
    </dgm:pt>
    <dgm:pt modelId="{5D72E7FD-E736-48D0-BC9A-B898FDFAB439}" type="sibTrans" cxnId="{C92F326D-D478-4589-A601-E6EE676639C4}">
      <dgm:prSet/>
      <dgm:spPr/>
      <dgm:t>
        <a:bodyPr/>
        <a:lstStyle/>
        <a:p>
          <a:endParaRPr lang="el-GR"/>
        </a:p>
      </dgm:t>
    </dgm:pt>
    <dgm:pt modelId="{4723562F-E724-4C25-817A-B4E1461EA260}">
      <dgm:prSet custT="1"/>
      <dgm:spPr/>
      <dgm:t>
        <a:bodyPr/>
        <a:lstStyle/>
        <a:p>
          <a:pPr rtl="0"/>
          <a:r>
            <a:rPr lang="el-GR" sz="1800" b="1" dirty="0" smtClean="0">
              <a:solidFill>
                <a:schemeClr val="tx2">
                  <a:lumMod val="10000"/>
                </a:schemeClr>
              </a:solidFill>
            </a:rPr>
            <a:t>Διαχείριση Εκτάκτων Αναγκών – Διαχείριση Κρίσεων</a:t>
          </a:r>
          <a:r>
            <a:rPr lang="el-GR" sz="1800" b="1" dirty="0" smtClean="0"/>
            <a:t> κ.ά.</a:t>
          </a:r>
          <a:endParaRPr lang="el-GR" sz="1800" dirty="0"/>
        </a:p>
      </dgm:t>
    </dgm:pt>
    <dgm:pt modelId="{85DA58CB-9305-4290-BEDF-CFF92AEE6472}" type="parTrans" cxnId="{A1765E5F-3F0A-4EEB-A621-C7FBAB64188A}">
      <dgm:prSet/>
      <dgm:spPr/>
      <dgm:t>
        <a:bodyPr/>
        <a:lstStyle/>
        <a:p>
          <a:endParaRPr lang="el-GR"/>
        </a:p>
      </dgm:t>
    </dgm:pt>
    <dgm:pt modelId="{67007B2B-BDED-477A-B239-49078E5E17DD}" type="sibTrans" cxnId="{A1765E5F-3F0A-4EEB-A621-C7FBAB64188A}">
      <dgm:prSet/>
      <dgm:spPr/>
      <dgm:t>
        <a:bodyPr/>
        <a:lstStyle/>
        <a:p>
          <a:endParaRPr lang="el-GR"/>
        </a:p>
      </dgm:t>
    </dgm:pt>
    <dgm:pt modelId="{1F81DC5F-9ADD-43A0-B321-97686A7D8A8A}" type="pres">
      <dgm:prSet presAssocID="{832DBFF6-CA51-4728-8F76-99670FAEA383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l-GR"/>
        </a:p>
      </dgm:t>
    </dgm:pt>
    <dgm:pt modelId="{E4F7BD1A-8939-420A-BD93-E1BCF79C5097}" type="pres">
      <dgm:prSet presAssocID="{8EF9B8C8-6507-4B60-92D8-E7AF35A30818}" presName="thickLine" presStyleLbl="alignNode1" presStyleIdx="0" presStyleCnt="11"/>
      <dgm:spPr/>
    </dgm:pt>
    <dgm:pt modelId="{91B5806C-B828-4FB4-811D-E7F40FB49C10}" type="pres">
      <dgm:prSet presAssocID="{8EF9B8C8-6507-4B60-92D8-E7AF35A30818}" presName="horz1" presStyleCnt="0"/>
      <dgm:spPr/>
    </dgm:pt>
    <dgm:pt modelId="{8757452D-C370-493A-A93E-348FA4818DE7}" type="pres">
      <dgm:prSet presAssocID="{8EF9B8C8-6507-4B60-92D8-E7AF35A30818}" presName="tx1" presStyleLbl="revTx" presStyleIdx="0" presStyleCnt="11" custScaleY="134780"/>
      <dgm:spPr/>
      <dgm:t>
        <a:bodyPr/>
        <a:lstStyle/>
        <a:p>
          <a:endParaRPr lang="el-GR"/>
        </a:p>
      </dgm:t>
    </dgm:pt>
    <dgm:pt modelId="{18438190-DBE1-4DDC-B420-349A179658D6}" type="pres">
      <dgm:prSet presAssocID="{8EF9B8C8-6507-4B60-92D8-E7AF35A30818}" presName="vert1" presStyleCnt="0"/>
      <dgm:spPr/>
    </dgm:pt>
    <dgm:pt modelId="{82CECE20-C6BE-4D33-A387-6633DDEC256F}" type="pres">
      <dgm:prSet presAssocID="{90A0B065-6CF4-4F6E-8173-E66AB797E784}" presName="thickLine" presStyleLbl="alignNode1" presStyleIdx="1" presStyleCnt="11"/>
      <dgm:spPr/>
    </dgm:pt>
    <dgm:pt modelId="{6C96F562-7E1E-456B-BAEE-95C6E7BC1B2D}" type="pres">
      <dgm:prSet presAssocID="{90A0B065-6CF4-4F6E-8173-E66AB797E784}" presName="horz1" presStyleCnt="0"/>
      <dgm:spPr/>
    </dgm:pt>
    <dgm:pt modelId="{EB573E48-C950-487F-B082-D84A62B66EF0}" type="pres">
      <dgm:prSet presAssocID="{90A0B065-6CF4-4F6E-8173-E66AB797E784}" presName="tx1" presStyleLbl="revTx" presStyleIdx="1" presStyleCnt="11"/>
      <dgm:spPr/>
      <dgm:t>
        <a:bodyPr/>
        <a:lstStyle/>
        <a:p>
          <a:endParaRPr lang="el-GR"/>
        </a:p>
      </dgm:t>
    </dgm:pt>
    <dgm:pt modelId="{62A4E579-A925-4693-8E2F-BAF4EFCC554F}" type="pres">
      <dgm:prSet presAssocID="{90A0B065-6CF4-4F6E-8173-E66AB797E784}" presName="vert1" presStyleCnt="0"/>
      <dgm:spPr/>
    </dgm:pt>
    <dgm:pt modelId="{C208D841-56BD-4E36-B764-8DDF05C1F00D}" type="pres">
      <dgm:prSet presAssocID="{EB7F240C-3A9B-4B7A-AD27-10369604581C}" presName="thickLine" presStyleLbl="alignNode1" presStyleIdx="2" presStyleCnt="11"/>
      <dgm:spPr/>
    </dgm:pt>
    <dgm:pt modelId="{74F51049-2EC4-473E-8E85-491055B47EF9}" type="pres">
      <dgm:prSet presAssocID="{EB7F240C-3A9B-4B7A-AD27-10369604581C}" presName="horz1" presStyleCnt="0"/>
      <dgm:spPr/>
    </dgm:pt>
    <dgm:pt modelId="{7E61120E-6710-4E34-8766-2ED9C7022730}" type="pres">
      <dgm:prSet presAssocID="{EB7F240C-3A9B-4B7A-AD27-10369604581C}" presName="tx1" presStyleLbl="revTx" presStyleIdx="2" presStyleCnt="11" custScaleY="67002"/>
      <dgm:spPr/>
      <dgm:t>
        <a:bodyPr/>
        <a:lstStyle/>
        <a:p>
          <a:endParaRPr lang="el-GR"/>
        </a:p>
      </dgm:t>
    </dgm:pt>
    <dgm:pt modelId="{35DFB964-1493-4BEA-88B5-376980B95141}" type="pres">
      <dgm:prSet presAssocID="{EB7F240C-3A9B-4B7A-AD27-10369604581C}" presName="vert1" presStyleCnt="0"/>
      <dgm:spPr/>
    </dgm:pt>
    <dgm:pt modelId="{1F1A050C-1E8F-4EA9-AF8B-1262F9718F0D}" type="pres">
      <dgm:prSet presAssocID="{B3DAA949-AA16-411B-B8C1-3384FDE35141}" presName="thickLine" presStyleLbl="alignNode1" presStyleIdx="3" presStyleCnt="11"/>
      <dgm:spPr/>
    </dgm:pt>
    <dgm:pt modelId="{3E8B7A92-A779-4500-9DD7-DD275B4A6CF7}" type="pres">
      <dgm:prSet presAssocID="{B3DAA949-AA16-411B-B8C1-3384FDE35141}" presName="horz1" presStyleCnt="0"/>
      <dgm:spPr/>
    </dgm:pt>
    <dgm:pt modelId="{98CDF2FC-1600-4CC5-A399-143A7F85D690}" type="pres">
      <dgm:prSet presAssocID="{B3DAA949-AA16-411B-B8C1-3384FDE35141}" presName="tx1" presStyleLbl="revTx" presStyleIdx="3" presStyleCnt="11" custScaleY="139669"/>
      <dgm:spPr/>
      <dgm:t>
        <a:bodyPr/>
        <a:lstStyle/>
        <a:p>
          <a:endParaRPr lang="el-GR"/>
        </a:p>
      </dgm:t>
    </dgm:pt>
    <dgm:pt modelId="{87E44598-DF1D-4E20-90FF-11BC52AB3591}" type="pres">
      <dgm:prSet presAssocID="{B3DAA949-AA16-411B-B8C1-3384FDE35141}" presName="vert1" presStyleCnt="0"/>
      <dgm:spPr/>
    </dgm:pt>
    <dgm:pt modelId="{3E1D3CA3-7E7A-4656-9C90-8B9C2C270980}" type="pres">
      <dgm:prSet presAssocID="{02DDBC5E-5A7B-4022-B949-368BEF2B2B35}" presName="thickLine" presStyleLbl="alignNode1" presStyleIdx="4" presStyleCnt="11"/>
      <dgm:spPr/>
    </dgm:pt>
    <dgm:pt modelId="{060FBECA-1054-40E2-8706-49E4C4C37FB2}" type="pres">
      <dgm:prSet presAssocID="{02DDBC5E-5A7B-4022-B949-368BEF2B2B35}" presName="horz1" presStyleCnt="0"/>
      <dgm:spPr/>
    </dgm:pt>
    <dgm:pt modelId="{63773F4D-8DC0-40FA-9205-FA4EDC303A9D}" type="pres">
      <dgm:prSet presAssocID="{02DDBC5E-5A7B-4022-B949-368BEF2B2B35}" presName="tx1" presStyleLbl="revTx" presStyleIdx="4" presStyleCnt="11" custScaleY="62947"/>
      <dgm:spPr/>
      <dgm:t>
        <a:bodyPr/>
        <a:lstStyle/>
        <a:p>
          <a:endParaRPr lang="el-GR"/>
        </a:p>
      </dgm:t>
    </dgm:pt>
    <dgm:pt modelId="{7A42BFB7-1684-44B6-8BB8-1A88119C820F}" type="pres">
      <dgm:prSet presAssocID="{02DDBC5E-5A7B-4022-B949-368BEF2B2B35}" presName="vert1" presStyleCnt="0"/>
      <dgm:spPr/>
    </dgm:pt>
    <dgm:pt modelId="{08F3E96E-2A3A-41CD-B8C9-1B337A95297E}" type="pres">
      <dgm:prSet presAssocID="{D8E5B5C4-FFC2-4FEC-B815-9C674A2D3CEC}" presName="thickLine" presStyleLbl="alignNode1" presStyleIdx="5" presStyleCnt="11"/>
      <dgm:spPr/>
    </dgm:pt>
    <dgm:pt modelId="{12DDCE5C-B5E7-4182-9933-4076D2561D74}" type="pres">
      <dgm:prSet presAssocID="{D8E5B5C4-FFC2-4FEC-B815-9C674A2D3CEC}" presName="horz1" presStyleCnt="0"/>
      <dgm:spPr/>
    </dgm:pt>
    <dgm:pt modelId="{13068219-8B21-40A7-9162-44D02C615D90}" type="pres">
      <dgm:prSet presAssocID="{D8E5B5C4-FFC2-4FEC-B815-9C674A2D3CEC}" presName="tx1" presStyleLbl="revTx" presStyleIdx="5" presStyleCnt="11" custScaleY="71293"/>
      <dgm:spPr/>
      <dgm:t>
        <a:bodyPr/>
        <a:lstStyle/>
        <a:p>
          <a:endParaRPr lang="el-GR"/>
        </a:p>
      </dgm:t>
    </dgm:pt>
    <dgm:pt modelId="{A2A09999-7955-4FA7-9472-0439BD052AA1}" type="pres">
      <dgm:prSet presAssocID="{D8E5B5C4-FFC2-4FEC-B815-9C674A2D3CEC}" presName="vert1" presStyleCnt="0"/>
      <dgm:spPr/>
    </dgm:pt>
    <dgm:pt modelId="{DFE4A989-1812-428D-B107-C619BCC9D445}" type="pres">
      <dgm:prSet presAssocID="{07711178-2A8E-4C36-9697-A25D593CA07D}" presName="thickLine" presStyleLbl="alignNode1" presStyleIdx="6" presStyleCnt="11"/>
      <dgm:spPr/>
    </dgm:pt>
    <dgm:pt modelId="{EB80C8E0-8B8E-4BDC-BC86-C885DE046C43}" type="pres">
      <dgm:prSet presAssocID="{07711178-2A8E-4C36-9697-A25D593CA07D}" presName="horz1" presStyleCnt="0"/>
      <dgm:spPr/>
    </dgm:pt>
    <dgm:pt modelId="{8BC28701-4BE3-413F-AC17-046FAD96E865}" type="pres">
      <dgm:prSet presAssocID="{07711178-2A8E-4C36-9697-A25D593CA07D}" presName="tx1" presStyleLbl="revTx" presStyleIdx="6" presStyleCnt="11" custScaleY="77732"/>
      <dgm:spPr/>
      <dgm:t>
        <a:bodyPr/>
        <a:lstStyle/>
        <a:p>
          <a:endParaRPr lang="el-GR"/>
        </a:p>
      </dgm:t>
    </dgm:pt>
    <dgm:pt modelId="{745CD78A-8E62-4C80-9DD9-9C71875A80A8}" type="pres">
      <dgm:prSet presAssocID="{07711178-2A8E-4C36-9697-A25D593CA07D}" presName="vert1" presStyleCnt="0"/>
      <dgm:spPr/>
    </dgm:pt>
    <dgm:pt modelId="{79548CE2-8B82-49BE-89FD-68B3CDA43D89}" type="pres">
      <dgm:prSet presAssocID="{264A4FFC-E74D-41CE-8B38-4487560D87FE}" presName="thickLine" presStyleLbl="alignNode1" presStyleIdx="7" presStyleCnt="11"/>
      <dgm:spPr/>
    </dgm:pt>
    <dgm:pt modelId="{42AA483E-3D35-4C21-B6D3-56ADAFF5EA7E}" type="pres">
      <dgm:prSet presAssocID="{264A4FFC-E74D-41CE-8B38-4487560D87FE}" presName="horz1" presStyleCnt="0"/>
      <dgm:spPr/>
    </dgm:pt>
    <dgm:pt modelId="{8D49FBFC-3924-4039-A459-47B21FE46E5A}" type="pres">
      <dgm:prSet presAssocID="{264A4FFC-E74D-41CE-8B38-4487560D87FE}" presName="tx1" presStyleLbl="revTx" presStyleIdx="7" presStyleCnt="11" custScaleY="80147"/>
      <dgm:spPr/>
      <dgm:t>
        <a:bodyPr/>
        <a:lstStyle/>
        <a:p>
          <a:endParaRPr lang="el-GR"/>
        </a:p>
      </dgm:t>
    </dgm:pt>
    <dgm:pt modelId="{6F64C1D3-FC75-403D-A401-97B2B38D395E}" type="pres">
      <dgm:prSet presAssocID="{264A4FFC-E74D-41CE-8B38-4487560D87FE}" presName="vert1" presStyleCnt="0"/>
      <dgm:spPr/>
    </dgm:pt>
    <dgm:pt modelId="{0F4150BF-C454-4BC5-BD1E-6F096A7ABF9A}" type="pres">
      <dgm:prSet presAssocID="{A3350214-0474-44A2-82DD-86618820C976}" presName="thickLine" presStyleLbl="alignNode1" presStyleIdx="8" presStyleCnt="11"/>
      <dgm:spPr/>
    </dgm:pt>
    <dgm:pt modelId="{31216527-66D3-4459-91A0-E84BE364B6A3}" type="pres">
      <dgm:prSet presAssocID="{A3350214-0474-44A2-82DD-86618820C976}" presName="horz1" presStyleCnt="0"/>
      <dgm:spPr/>
    </dgm:pt>
    <dgm:pt modelId="{8A3BB7F7-BCBB-46F0-A168-2AE8B5D32E1D}" type="pres">
      <dgm:prSet presAssocID="{A3350214-0474-44A2-82DD-86618820C976}" presName="tx1" presStyleLbl="revTx" presStyleIdx="8" presStyleCnt="11"/>
      <dgm:spPr/>
      <dgm:t>
        <a:bodyPr/>
        <a:lstStyle/>
        <a:p>
          <a:endParaRPr lang="el-GR"/>
        </a:p>
      </dgm:t>
    </dgm:pt>
    <dgm:pt modelId="{ABCEA39D-2511-439E-B103-EEAAA0CC91C2}" type="pres">
      <dgm:prSet presAssocID="{A3350214-0474-44A2-82DD-86618820C976}" presName="vert1" presStyleCnt="0"/>
      <dgm:spPr/>
    </dgm:pt>
    <dgm:pt modelId="{797A3B06-DF0D-425A-9841-980C66017E62}" type="pres">
      <dgm:prSet presAssocID="{4D0F22C7-7C87-41E0-BFD0-34539AA19442}" presName="thickLine" presStyleLbl="alignNode1" presStyleIdx="9" presStyleCnt="11"/>
      <dgm:spPr/>
    </dgm:pt>
    <dgm:pt modelId="{CD2FF0BF-B6FE-42EC-B06F-857386290C09}" type="pres">
      <dgm:prSet presAssocID="{4D0F22C7-7C87-41E0-BFD0-34539AA19442}" presName="horz1" presStyleCnt="0"/>
      <dgm:spPr/>
    </dgm:pt>
    <dgm:pt modelId="{E18D57C0-AC06-42EA-B335-73DB1583F74E}" type="pres">
      <dgm:prSet presAssocID="{4D0F22C7-7C87-41E0-BFD0-34539AA19442}" presName="tx1" presStyleLbl="revTx" presStyleIdx="9" presStyleCnt="11" custScaleY="65949"/>
      <dgm:spPr/>
      <dgm:t>
        <a:bodyPr/>
        <a:lstStyle/>
        <a:p>
          <a:endParaRPr lang="el-GR"/>
        </a:p>
      </dgm:t>
    </dgm:pt>
    <dgm:pt modelId="{A03AB102-C47E-4DB7-9ACD-F7D1CBF0E9AE}" type="pres">
      <dgm:prSet presAssocID="{4D0F22C7-7C87-41E0-BFD0-34539AA19442}" presName="vert1" presStyleCnt="0"/>
      <dgm:spPr/>
    </dgm:pt>
    <dgm:pt modelId="{5E38EF1E-51AC-47DB-874D-69B392AE51B0}" type="pres">
      <dgm:prSet presAssocID="{4723562F-E724-4C25-817A-B4E1461EA260}" presName="thickLine" presStyleLbl="alignNode1" presStyleIdx="10" presStyleCnt="11"/>
      <dgm:spPr/>
    </dgm:pt>
    <dgm:pt modelId="{97DCF429-F7DD-4982-96EA-CAEB7965A791}" type="pres">
      <dgm:prSet presAssocID="{4723562F-E724-4C25-817A-B4E1461EA260}" presName="horz1" presStyleCnt="0"/>
      <dgm:spPr/>
    </dgm:pt>
    <dgm:pt modelId="{B2128A61-5726-4337-B089-54475FC9F8A0}" type="pres">
      <dgm:prSet presAssocID="{4723562F-E724-4C25-817A-B4E1461EA260}" presName="tx1" presStyleLbl="revTx" presStyleIdx="10" presStyleCnt="11" custScaleY="77060"/>
      <dgm:spPr/>
      <dgm:t>
        <a:bodyPr/>
        <a:lstStyle/>
        <a:p>
          <a:endParaRPr lang="el-GR"/>
        </a:p>
      </dgm:t>
    </dgm:pt>
    <dgm:pt modelId="{63855EF5-2195-4ABF-A04E-70C69EF3246B}" type="pres">
      <dgm:prSet presAssocID="{4723562F-E724-4C25-817A-B4E1461EA260}" presName="vert1" presStyleCnt="0"/>
      <dgm:spPr/>
    </dgm:pt>
  </dgm:ptLst>
  <dgm:cxnLst>
    <dgm:cxn modelId="{3367F209-9D14-49AC-A43B-415DAD77CD1D}" type="presOf" srcId="{90A0B065-6CF4-4F6E-8173-E66AB797E784}" destId="{EB573E48-C950-487F-B082-D84A62B66EF0}" srcOrd="0" destOrd="0" presId="urn:microsoft.com/office/officeart/2008/layout/LinedList"/>
    <dgm:cxn modelId="{C92F326D-D478-4589-A601-E6EE676639C4}" srcId="{832DBFF6-CA51-4728-8F76-99670FAEA383}" destId="{4D0F22C7-7C87-41E0-BFD0-34539AA19442}" srcOrd="9" destOrd="0" parTransId="{175E539E-6717-4EEB-B92E-D7DD05EF4513}" sibTransId="{5D72E7FD-E736-48D0-BC9A-B898FDFAB439}"/>
    <dgm:cxn modelId="{0DE30320-6DC7-4E2D-90B9-17A317B220D0}" srcId="{832DBFF6-CA51-4728-8F76-99670FAEA383}" destId="{A3350214-0474-44A2-82DD-86618820C976}" srcOrd="8" destOrd="0" parTransId="{8A2BEF77-BFBC-483A-ADFF-8D2804DBE14D}" sibTransId="{065F9BDF-4D02-4D60-BA80-2D1F82EA5A9E}"/>
    <dgm:cxn modelId="{C397CA1E-6667-4D1A-903F-01244CE6A685}" srcId="{832DBFF6-CA51-4728-8F76-99670FAEA383}" destId="{D8E5B5C4-FFC2-4FEC-B815-9C674A2D3CEC}" srcOrd="5" destOrd="0" parTransId="{14EB793D-98A4-454E-9CCF-A0E43A1EF1D2}" sibTransId="{D5C3A047-CF41-4AF6-87BD-16AC255BCA1B}"/>
    <dgm:cxn modelId="{58DA30EA-0A10-40F1-A7C4-907324BFA314}" srcId="{832DBFF6-CA51-4728-8F76-99670FAEA383}" destId="{07711178-2A8E-4C36-9697-A25D593CA07D}" srcOrd="6" destOrd="0" parTransId="{A918880A-87CA-4E72-8E5A-DAEBC04DBD5A}" sibTransId="{3F7198C0-6C41-400B-AA1D-B0C011F6E953}"/>
    <dgm:cxn modelId="{EE29F9B0-90DD-4D52-BB24-9557BD0DE026}" srcId="{832DBFF6-CA51-4728-8F76-99670FAEA383}" destId="{B3DAA949-AA16-411B-B8C1-3384FDE35141}" srcOrd="3" destOrd="0" parTransId="{2573F087-C4E0-42A2-9BFF-23B1B53D3AD7}" sibTransId="{98E3714D-5206-4433-91DA-2F74855BB4D1}"/>
    <dgm:cxn modelId="{086B9A30-0570-4EB2-BA12-C5745F5ABBE6}" type="presOf" srcId="{8EF9B8C8-6507-4B60-92D8-E7AF35A30818}" destId="{8757452D-C370-493A-A93E-348FA4818DE7}" srcOrd="0" destOrd="0" presId="urn:microsoft.com/office/officeart/2008/layout/LinedList"/>
    <dgm:cxn modelId="{36A77134-9F53-4288-BB9D-57D9526E5289}" type="presOf" srcId="{D8E5B5C4-FFC2-4FEC-B815-9C674A2D3CEC}" destId="{13068219-8B21-40A7-9162-44D02C615D90}" srcOrd="0" destOrd="0" presId="urn:microsoft.com/office/officeart/2008/layout/LinedList"/>
    <dgm:cxn modelId="{8500F6DD-3481-45A8-B3B4-B213EE132B4A}" srcId="{832DBFF6-CA51-4728-8F76-99670FAEA383}" destId="{8EF9B8C8-6507-4B60-92D8-E7AF35A30818}" srcOrd="0" destOrd="0" parTransId="{A563A802-46BF-42B6-9D25-84F2CAE697C9}" sibTransId="{FE79CC2A-DA67-46F5-A7A7-FF4176E2F09E}"/>
    <dgm:cxn modelId="{A1765E5F-3F0A-4EEB-A621-C7FBAB64188A}" srcId="{832DBFF6-CA51-4728-8F76-99670FAEA383}" destId="{4723562F-E724-4C25-817A-B4E1461EA260}" srcOrd="10" destOrd="0" parTransId="{85DA58CB-9305-4290-BEDF-CFF92AEE6472}" sibTransId="{67007B2B-BDED-477A-B239-49078E5E17DD}"/>
    <dgm:cxn modelId="{2CD39014-37E3-4377-B18E-13BDCD592143}" type="presOf" srcId="{EB7F240C-3A9B-4B7A-AD27-10369604581C}" destId="{7E61120E-6710-4E34-8766-2ED9C7022730}" srcOrd="0" destOrd="0" presId="urn:microsoft.com/office/officeart/2008/layout/LinedList"/>
    <dgm:cxn modelId="{689350C2-60C1-4664-9E96-083F8C5C2A4C}" srcId="{832DBFF6-CA51-4728-8F76-99670FAEA383}" destId="{264A4FFC-E74D-41CE-8B38-4487560D87FE}" srcOrd="7" destOrd="0" parTransId="{D83B6D33-FC5B-4808-9E9F-B288E2EB7600}" sibTransId="{490B1E03-3017-4907-9AC0-F724CD8E6B96}"/>
    <dgm:cxn modelId="{D4875663-7F97-453D-A727-B28CD94FFE9A}" srcId="{832DBFF6-CA51-4728-8F76-99670FAEA383}" destId="{90A0B065-6CF4-4F6E-8173-E66AB797E784}" srcOrd="1" destOrd="0" parTransId="{87847C54-D9D6-453C-857E-4C16F409DB22}" sibTransId="{AEDED318-A21D-47E8-8E58-0EAF6C4CD64A}"/>
    <dgm:cxn modelId="{D3F2D1EA-4A78-473B-B1CC-6571D708B6DA}" type="presOf" srcId="{832DBFF6-CA51-4728-8F76-99670FAEA383}" destId="{1F81DC5F-9ADD-43A0-B321-97686A7D8A8A}" srcOrd="0" destOrd="0" presId="urn:microsoft.com/office/officeart/2008/layout/LinedList"/>
    <dgm:cxn modelId="{E4084562-E691-494A-81EA-9744419EB9F7}" srcId="{832DBFF6-CA51-4728-8F76-99670FAEA383}" destId="{02DDBC5E-5A7B-4022-B949-368BEF2B2B35}" srcOrd="4" destOrd="0" parTransId="{5CA15B36-5F9F-4607-B417-CDE6D78912DD}" sibTransId="{F40A1195-DE0F-4F7C-B7EB-E876B65288D9}"/>
    <dgm:cxn modelId="{A186F228-71D3-4349-809C-944CFA72D78B}" srcId="{832DBFF6-CA51-4728-8F76-99670FAEA383}" destId="{EB7F240C-3A9B-4B7A-AD27-10369604581C}" srcOrd="2" destOrd="0" parTransId="{1C66CBAA-D848-43F6-A984-2C53A431A6E4}" sibTransId="{87EBB8B0-6273-4BD3-B255-69BF5A3A0DA2}"/>
    <dgm:cxn modelId="{A3E9FBCD-E7B4-4FD9-978A-D240F9068A2D}" type="presOf" srcId="{07711178-2A8E-4C36-9697-A25D593CA07D}" destId="{8BC28701-4BE3-413F-AC17-046FAD96E865}" srcOrd="0" destOrd="0" presId="urn:microsoft.com/office/officeart/2008/layout/LinedList"/>
    <dgm:cxn modelId="{431019A9-4842-4F84-82FF-EC01DC2190EC}" type="presOf" srcId="{4723562F-E724-4C25-817A-B4E1461EA260}" destId="{B2128A61-5726-4337-B089-54475FC9F8A0}" srcOrd="0" destOrd="0" presId="urn:microsoft.com/office/officeart/2008/layout/LinedList"/>
    <dgm:cxn modelId="{99137625-6A33-40DD-9509-4722C4D53E7E}" type="presOf" srcId="{264A4FFC-E74D-41CE-8B38-4487560D87FE}" destId="{8D49FBFC-3924-4039-A459-47B21FE46E5A}" srcOrd="0" destOrd="0" presId="urn:microsoft.com/office/officeart/2008/layout/LinedList"/>
    <dgm:cxn modelId="{3C0938C2-974F-49C0-B6FD-810CB058614D}" type="presOf" srcId="{02DDBC5E-5A7B-4022-B949-368BEF2B2B35}" destId="{63773F4D-8DC0-40FA-9205-FA4EDC303A9D}" srcOrd="0" destOrd="0" presId="urn:microsoft.com/office/officeart/2008/layout/LinedList"/>
    <dgm:cxn modelId="{E5F1C79D-7B26-44A4-9F12-C141A3BCC0AA}" type="presOf" srcId="{A3350214-0474-44A2-82DD-86618820C976}" destId="{8A3BB7F7-BCBB-46F0-A168-2AE8B5D32E1D}" srcOrd="0" destOrd="0" presId="urn:microsoft.com/office/officeart/2008/layout/LinedList"/>
    <dgm:cxn modelId="{D96925E2-EA87-446B-AAAD-0FDAC4CE81A0}" type="presOf" srcId="{B3DAA949-AA16-411B-B8C1-3384FDE35141}" destId="{98CDF2FC-1600-4CC5-A399-143A7F85D690}" srcOrd="0" destOrd="0" presId="urn:microsoft.com/office/officeart/2008/layout/LinedList"/>
    <dgm:cxn modelId="{A57148D1-67FA-42AF-8A2D-9F1B85CD6EEB}" type="presOf" srcId="{4D0F22C7-7C87-41E0-BFD0-34539AA19442}" destId="{E18D57C0-AC06-42EA-B335-73DB1583F74E}" srcOrd="0" destOrd="0" presId="urn:microsoft.com/office/officeart/2008/layout/LinedList"/>
    <dgm:cxn modelId="{02F26BAB-8365-42AE-B746-19625B33A3E7}" type="presParOf" srcId="{1F81DC5F-9ADD-43A0-B321-97686A7D8A8A}" destId="{E4F7BD1A-8939-420A-BD93-E1BCF79C5097}" srcOrd="0" destOrd="0" presId="urn:microsoft.com/office/officeart/2008/layout/LinedList"/>
    <dgm:cxn modelId="{0A50AD75-0C7C-4E98-8F3E-03203FFB0E2B}" type="presParOf" srcId="{1F81DC5F-9ADD-43A0-B321-97686A7D8A8A}" destId="{91B5806C-B828-4FB4-811D-E7F40FB49C10}" srcOrd="1" destOrd="0" presId="urn:microsoft.com/office/officeart/2008/layout/LinedList"/>
    <dgm:cxn modelId="{2D301E13-CFDF-4794-94FB-2B67D0A00EDB}" type="presParOf" srcId="{91B5806C-B828-4FB4-811D-E7F40FB49C10}" destId="{8757452D-C370-493A-A93E-348FA4818DE7}" srcOrd="0" destOrd="0" presId="urn:microsoft.com/office/officeart/2008/layout/LinedList"/>
    <dgm:cxn modelId="{FD0EE223-FB57-4F25-A7BF-F218BEF3AA40}" type="presParOf" srcId="{91B5806C-B828-4FB4-811D-E7F40FB49C10}" destId="{18438190-DBE1-4DDC-B420-349A179658D6}" srcOrd="1" destOrd="0" presId="urn:microsoft.com/office/officeart/2008/layout/LinedList"/>
    <dgm:cxn modelId="{6B6188FE-78FF-4FEE-8D52-74EF2AB0AA27}" type="presParOf" srcId="{1F81DC5F-9ADD-43A0-B321-97686A7D8A8A}" destId="{82CECE20-C6BE-4D33-A387-6633DDEC256F}" srcOrd="2" destOrd="0" presId="urn:microsoft.com/office/officeart/2008/layout/LinedList"/>
    <dgm:cxn modelId="{41DB7F46-CBBC-40A9-8BC1-1901B95F468C}" type="presParOf" srcId="{1F81DC5F-9ADD-43A0-B321-97686A7D8A8A}" destId="{6C96F562-7E1E-456B-BAEE-95C6E7BC1B2D}" srcOrd="3" destOrd="0" presId="urn:microsoft.com/office/officeart/2008/layout/LinedList"/>
    <dgm:cxn modelId="{7A18933F-7BEE-46C3-AF2A-2855B3F4881C}" type="presParOf" srcId="{6C96F562-7E1E-456B-BAEE-95C6E7BC1B2D}" destId="{EB573E48-C950-487F-B082-D84A62B66EF0}" srcOrd="0" destOrd="0" presId="urn:microsoft.com/office/officeart/2008/layout/LinedList"/>
    <dgm:cxn modelId="{1EB231C4-0460-4E3B-9EEE-E2961A9DA563}" type="presParOf" srcId="{6C96F562-7E1E-456B-BAEE-95C6E7BC1B2D}" destId="{62A4E579-A925-4693-8E2F-BAF4EFCC554F}" srcOrd="1" destOrd="0" presId="urn:microsoft.com/office/officeart/2008/layout/LinedList"/>
    <dgm:cxn modelId="{0632442B-8377-4C9C-B4DB-52A5B3F2AE38}" type="presParOf" srcId="{1F81DC5F-9ADD-43A0-B321-97686A7D8A8A}" destId="{C208D841-56BD-4E36-B764-8DDF05C1F00D}" srcOrd="4" destOrd="0" presId="urn:microsoft.com/office/officeart/2008/layout/LinedList"/>
    <dgm:cxn modelId="{9A729CE2-7E3A-4853-A3A6-1DACBE94B8F0}" type="presParOf" srcId="{1F81DC5F-9ADD-43A0-B321-97686A7D8A8A}" destId="{74F51049-2EC4-473E-8E85-491055B47EF9}" srcOrd="5" destOrd="0" presId="urn:microsoft.com/office/officeart/2008/layout/LinedList"/>
    <dgm:cxn modelId="{8A67083D-6B93-48D4-BF59-F0F1176060B7}" type="presParOf" srcId="{74F51049-2EC4-473E-8E85-491055B47EF9}" destId="{7E61120E-6710-4E34-8766-2ED9C7022730}" srcOrd="0" destOrd="0" presId="urn:microsoft.com/office/officeart/2008/layout/LinedList"/>
    <dgm:cxn modelId="{079F092E-124F-4E38-97C1-000A5D748D63}" type="presParOf" srcId="{74F51049-2EC4-473E-8E85-491055B47EF9}" destId="{35DFB964-1493-4BEA-88B5-376980B95141}" srcOrd="1" destOrd="0" presId="urn:microsoft.com/office/officeart/2008/layout/LinedList"/>
    <dgm:cxn modelId="{568788C0-754E-4458-9B43-0CBDF213C21F}" type="presParOf" srcId="{1F81DC5F-9ADD-43A0-B321-97686A7D8A8A}" destId="{1F1A050C-1E8F-4EA9-AF8B-1262F9718F0D}" srcOrd="6" destOrd="0" presId="urn:microsoft.com/office/officeart/2008/layout/LinedList"/>
    <dgm:cxn modelId="{4454CAED-2613-4053-A3E4-8F7EB5591204}" type="presParOf" srcId="{1F81DC5F-9ADD-43A0-B321-97686A7D8A8A}" destId="{3E8B7A92-A779-4500-9DD7-DD275B4A6CF7}" srcOrd="7" destOrd="0" presId="urn:microsoft.com/office/officeart/2008/layout/LinedList"/>
    <dgm:cxn modelId="{DD11AD20-31B1-4A42-8CDB-96C958944DCC}" type="presParOf" srcId="{3E8B7A92-A779-4500-9DD7-DD275B4A6CF7}" destId="{98CDF2FC-1600-4CC5-A399-143A7F85D690}" srcOrd="0" destOrd="0" presId="urn:microsoft.com/office/officeart/2008/layout/LinedList"/>
    <dgm:cxn modelId="{8F555841-494F-4ABB-8A35-D3BD9355E6B2}" type="presParOf" srcId="{3E8B7A92-A779-4500-9DD7-DD275B4A6CF7}" destId="{87E44598-DF1D-4E20-90FF-11BC52AB3591}" srcOrd="1" destOrd="0" presId="urn:microsoft.com/office/officeart/2008/layout/LinedList"/>
    <dgm:cxn modelId="{DE1FA70B-A507-4E8C-ACAB-BFF661765B98}" type="presParOf" srcId="{1F81DC5F-9ADD-43A0-B321-97686A7D8A8A}" destId="{3E1D3CA3-7E7A-4656-9C90-8B9C2C270980}" srcOrd="8" destOrd="0" presId="urn:microsoft.com/office/officeart/2008/layout/LinedList"/>
    <dgm:cxn modelId="{62F88371-231A-4792-A758-C5F4F3E13A9D}" type="presParOf" srcId="{1F81DC5F-9ADD-43A0-B321-97686A7D8A8A}" destId="{060FBECA-1054-40E2-8706-49E4C4C37FB2}" srcOrd="9" destOrd="0" presId="urn:microsoft.com/office/officeart/2008/layout/LinedList"/>
    <dgm:cxn modelId="{3750E6F2-EF64-4479-9A07-AE4495C333B8}" type="presParOf" srcId="{060FBECA-1054-40E2-8706-49E4C4C37FB2}" destId="{63773F4D-8DC0-40FA-9205-FA4EDC303A9D}" srcOrd="0" destOrd="0" presId="urn:microsoft.com/office/officeart/2008/layout/LinedList"/>
    <dgm:cxn modelId="{1451526A-C332-4E67-A6CD-5F35819AB1EA}" type="presParOf" srcId="{060FBECA-1054-40E2-8706-49E4C4C37FB2}" destId="{7A42BFB7-1684-44B6-8BB8-1A88119C820F}" srcOrd="1" destOrd="0" presId="urn:microsoft.com/office/officeart/2008/layout/LinedList"/>
    <dgm:cxn modelId="{BCD44C1D-3EE9-4163-A0D0-CDABCFDF68C4}" type="presParOf" srcId="{1F81DC5F-9ADD-43A0-B321-97686A7D8A8A}" destId="{08F3E96E-2A3A-41CD-B8C9-1B337A95297E}" srcOrd="10" destOrd="0" presId="urn:microsoft.com/office/officeart/2008/layout/LinedList"/>
    <dgm:cxn modelId="{BB939B41-28DE-47DC-9AF8-86B80FB1DE18}" type="presParOf" srcId="{1F81DC5F-9ADD-43A0-B321-97686A7D8A8A}" destId="{12DDCE5C-B5E7-4182-9933-4076D2561D74}" srcOrd="11" destOrd="0" presId="urn:microsoft.com/office/officeart/2008/layout/LinedList"/>
    <dgm:cxn modelId="{412E0DEA-C7C2-4483-BC18-11CE50025297}" type="presParOf" srcId="{12DDCE5C-B5E7-4182-9933-4076D2561D74}" destId="{13068219-8B21-40A7-9162-44D02C615D90}" srcOrd="0" destOrd="0" presId="urn:microsoft.com/office/officeart/2008/layout/LinedList"/>
    <dgm:cxn modelId="{F9F1D537-4011-441F-862D-712B7D7FCE1D}" type="presParOf" srcId="{12DDCE5C-B5E7-4182-9933-4076D2561D74}" destId="{A2A09999-7955-4FA7-9472-0439BD052AA1}" srcOrd="1" destOrd="0" presId="urn:microsoft.com/office/officeart/2008/layout/LinedList"/>
    <dgm:cxn modelId="{DC83E695-F8C2-4A50-B784-24D4A05C017C}" type="presParOf" srcId="{1F81DC5F-9ADD-43A0-B321-97686A7D8A8A}" destId="{DFE4A989-1812-428D-B107-C619BCC9D445}" srcOrd="12" destOrd="0" presId="urn:microsoft.com/office/officeart/2008/layout/LinedList"/>
    <dgm:cxn modelId="{C659A447-0FE8-45BC-BE50-4C1AEA0A61B9}" type="presParOf" srcId="{1F81DC5F-9ADD-43A0-B321-97686A7D8A8A}" destId="{EB80C8E0-8B8E-4BDC-BC86-C885DE046C43}" srcOrd="13" destOrd="0" presId="urn:microsoft.com/office/officeart/2008/layout/LinedList"/>
    <dgm:cxn modelId="{1BFD9AA1-4EDB-44FF-AFC7-1A66216C1D1F}" type="presParOf" srcId="{EB80C8E0-8B8E-4BDC-BC86-C885DE046C43}" destId="{8BC28701-4BE3-413F-AC17-046FAD96E865}" srcOrd="0" destOrd="0" presId="urn:microsoft.com/office/officeart/2008/layout/LinedList"/>
    <dgm:cxn modelId="{34DA8647-B52B-457E-81B9-77C5B6A679E5}" type="presParOf" srcId="{EB80C8E0-8B8E-4BDC-BC86-C885DE046C43}" destId="{745CD78A-8E62-4C80-9DD9-9C71875A80A8}" srcOrd="1" destOrd="0" presId="urn:microsoft.com/office/officeart/2008/layout/LinedList"/>
    <dgm:cxn modelId="{62F37B92-3DAA-4366-B348-3880366DE6FF}" type="presParOf" srcId="{1F81DC5F-9ADD-43A0-B321-97686A7D8A8A}" destId="{79548CE2-8B82-49BE-89FD-68B3CDA43D89}" srcOrd="14" destOrd="0" presId="urn:microsoft.com/office/officeart/2008/layout/LinedList"/>
    <dgm:cxn modelId="{D140469D-172C-473F-BEA7-E3E8BB8A52C9}" type="presParOf" srcId="{1F81DC5F-9ADD-43A0-B321-97686A7D8A8A}" destId="{42AA483E-3D35-4C21-B6D3-56ADAFF5EA7E}" srcOrd="15" destOrd="0" presId="urn:microsoft.com/office/officeart/2008/layout/LinedList"/>
    <dgm:cxn modelId="{9136F4B8-132B-4B5F-A0FC-972AA22656DD}" type="presParOf" srcId="{42AA483E-3D35-4C21-B6D3-56ADAFF5EA7E}" destId="{8D49FBFC-3924-4039-A459-47B21FE46E5A}" srcOrd="0" destOrd="0" presId="urn:microsoft.com/office/officeart/2008/layout/LinedList"/>
    <dgm:cxn modelId="{490655F2-47E3-4EAA-B531-0D00ED525041}" type="presParOf" srcId="{42AA483E-3D35-4C21-B6D3-56ADAFF5EA7E}" destId="{6F64C1D3-FC75-403D-A401-97B2B38D395E}" srcOrd="1" destOrd="0" presId="urn:microsoft.com/office/officeart/2008/layout/LinedList"/>
    <dgm:cxn modelId="{3A0337B0-80C4-4076-B585-9572D6815866}" type="presParOf" srcId="{1F81DC5F-9ADD-43A0-B321-97686A7D8A8A}" destId="{0F4150BF-C454-4BC5-BD1E-6F096A7ABF9A}" srcOrd="16" destOrd="0" presId="urn:microsoft.com/office/officeart/2008/layout/LinedList"/>
    <dgm:cxn modelId="{507207B2-4078-4968-9660-44D1EE39CDC0}" type="presParOf" srcId="{1F81DC5F-9ADD-43A0-B321-97686A7D8A8A}" destId="{31216527-66D3-4459-91A0-E84BE364B6A3}" srcOrd="17" destOrd="0" presId="urn:microsoft.com/office/officeart/2008/layout/LinedList"/>
    <dgm:cxn modelId="{B34DD8A5-2922-4214-81AC-D29B98782552}" type="presParOf" srcId="{31216527-66D3-4459-91A0-E84BE364B6A3}" destId="{8A3BB7F7-BCBB-46F0-A168-2AE8B5D32E1D}" srcOrd="0" destOrd="0" presId="urn:microsoft.com/office/officeart/2008/layout/LinedList"/>
    <dgm:cxn modelId="{1316A5AF-2BB5-4F87-97B0-30E3C25FF50D}" type="presParOf" srcId="{31216527-66D3-4459-91A0-E84BE364B6A3}" destId="{ABCEA39D-2511-439E-B103-EEAAA0CC91C2}" srcOrd="1" destOrd="0" presId="urn:microsoft.com/office/officeart/2008/layout/LinedList"/>
    <dgm:cxn modelId="{29C5F9C3-C401-4819-BD0B-12648AAD635B}" type="presParOf" srcId="{1F81DC5F-9ADD-43A0-B321-97686A7D8A8A}" destId="{797A3B06-DF0D-425A-9841-980C66017E62}" srcOrd="18" destOrd="0" presId="urn:microsoft.com/office/officeart/2008/layout/LinedList"/>
    <dgm:cxn modelId="{3A10BDF1-8F84-4DEE-BE85-82AF73E6579A}" type="presParOf" srcId="{1F81DC5F-9ADD-43A0-B321-97686A7D8A8A}" destId="{CD2FF0BF-B6FE-42EC-B06F-857386290C09}" srcOrd="19" destOrd="0" presId="urn:microsoft.com/office/officeart/2008/layout/LinedList"/>
    <dgm:cxn modelId="{7BD4266E-F397-4AD3-A5CD-34D67EDF59DA}" type="presParOf" srcId="{CD2FF0BF-B6FE-42EC-B06F-857386290C09}" destId="{E18D57C0-AC06-42EA-B335-73DB1583F74E}" srcOrd="0" destOrd="0" presId="urn:microsoft.com/office/officeart/2008/layout/LinedList"/>
    <dgm:cxn modelId="{E5A3DCF4-FDAE-4A2B-BF2A-609A766F0DE5}" type="presParOf" srcId="{CD2FF0BF-B6FE-42EC-B06F-857386290C09}" destId="{A03AB102-C47E-4DB7-9ACD-F7D1CBF0E9AE}" srcOrd="1" destOrd="0" presId="urn:microsoft.com/office/officeart/2008/layout/LinedList"/>
    <dgm:cxn modelId="{8461FC30-52CE-4FB8-89ED-740E50C38342}" type="presParOf" srcId="{1F81DC5F-9ADD-43A0-B321-97686A7D8A8A}" destId="{5E38EF1E-51AC-47DB-874D-69B392AE51B0}" srcOrd="20" destOrd="0" presId="urn:microsoft.com/office/officeart/2008/layout/LinedList"/>
    <dgm:cxn modelId="{08424FB1-B707-49F4-87E2-896EC6FDA86C}" type="presParOf" srcId="{1F81DC5F-9ADD-43A0-B321-97686A7D8A8A}" destId="{97DCF429-F7DD-4982-96EA-CAEB7965A791}" srcOrd="21" destOrd="0" presId="urn:microsoft.com/office/officeart/2008/layout/LinedList"/>
    <dgm:cxn modelId="{E7B4A89E-E4FA-4F90-9DEA-83126CE4DE1D}" type="presParOf" srcId="{97DCF429-F7DD-4982-96EA-CAEB7965A791}" destId="{B2128A61-5726-4337-B089-54475FC9F8A0}" srcOrd="0" destOrd="0" presId="urn:microsoft.com/office/officeart/2008/layout/LinedList"/>
    <dgm:cxn modelId="{74F3E41D-53BD-4802-9A34-6932D177FF1D}" type="presParOf" srcId="{97DCF429-F7DD-4982-96EA-CAEB7965A791}" destId="{63855EF5-2195-4ABF-A04E-70C69EF3246B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EB672878-BF06-44A9-A6FA-3C5E069BD322}" type="doc">
      <dgm:prSet loTypeId="urn:microsoft.com/office/officeart/2005/8/layout/vList3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E7D8683B-99F4-4FB5-8A26-6D1DF1F67E77}">
      <dgm:prSet custT="1"/>
      <dgm:spPr/>
      <dgm:t>
        <a:bodyPr/>
        <a:lstStyle/>
        <a:p>
          <a:pPr algn="l" rtl="0"/>
          <a:r>
            <a:rPr lang="el-GR" sz="1800" b="1" dirty="0" smtClean="0"/>
            <a:t>Αξιολόγηση των μαθητών με συνεργασία των δασκάλων με τους </a:t>
          </a:r>
          <a:r>
            <a:rPr lang="el-GR" sz="1800" b="1" dirty="0" err="1" smtClean="0"/>
            <a:t>εκπ</a:t>
          </a:r>
          <a:r>
            <a:rPr lang="el-GR" sz="1800" b="1" dirty="0" smtClean="0"/>
            <a:t>/</a:t>
          </a:r>
          <a:r>
            <a:rPr lang="el-GR" sz="1800" b="1" dirty="0" err="1" smtClean="0"/>
            <a:t>κούς</a:t>
          </a:r>
          <a:r>
            <a:rPr lang="el-GR" sz="1800" b="1" dirty="0" smtClean="0"/>
            <a:t> ειδικοτήτων. </a:t>
          </a:r>
          <a:r>
            <a:rPr lang="el-GR" sz="1800" dirty="0" smtClean="0"/>
            <a:t>Εκτός του γνωστικού τομέα, παίρνονται υπόψη και οι άλλες ικανότητες των μαθητών.</a:t>
          </a:r>
          <a:endParaRPr lang="el-GR" sz="1800" dirty="0"/>
        </a:p>
      </dgm:t>
    </dgm:pt>
    <dgm:pt modelId="{B49E826B-7221-40AD-B734-C78528275A26}" type="parTrans" cxnId="{1B6623FC-C525-42A5-9F4F-C1A63DAFB3E9}">
      <dgm:prSet/>
      <dgm:spPr/>
      <dgm:t>
        <a:bodyPr/>
        <a:lstStyle/>
        <a:p>
          <a:endParaRPr lang="el-GR"/>
        </a:p>
      </dgm:t>
    </dgm:pt>
    <dgm:pt modelId="{76F19897-FCAD-45E2-AF96-6829FD075AEB}" type="sibTrans" cxnId="{1B6623FC-C525-42A5-9F4F-C1A63DAFB3E9}">
      <dgm:prSet/>
      <dgm:spPr/>
      <dgm:t>
        <a:bodyPr/>
        <a:lstStyle/>
        <a:p>
          <a:endParaRPr lang="el-GR"/>
        </a:p>
      </dgm:t>
    </dgm:pt>
    <dgm:pt modelId="{1BF0C91D-C94F-4734-B819-6BDF8B14E911}">
      <dgm:prSet custT="1"/>
      <dgm:spPr/>
      <dgm:t>
        <a:bodyPr/>
        <a:lstStyle/>
        <a:p>
          <a:pPr algn="l" rtl="0"/>
          <a:r>
            <a:rPr lang="el-GR" sz="1800" b="1" dirty="0" smtClean="0"/>
            <a:t>Συνεχής συνεργασία, επικοινωνία και αλληλοενημέρωση των Εκπαιδευτικών με την </a:t>
          </a:r>
          <a:r>
            <a:rPr lang="el-GR" sz="1800" b="1" dirty="0" err="1" smtClean="0"/>
            <a:t>Εκπ</a:t>
          </a:r>
          <a:r>
            <a:rPr lang="el-GR" sz="1800" b="1" dirty="0" smtClean="0"/>
            <a:t>/</a:t>
          </a:r>
          <a:r>
            <a:rPr lang="el-GR" sz="1800" b="1" dirty="0" err="1" smtClean="0"/>
            <a:t>κό</a:t>
          </a:r>
          <a:r>
            <a:rPr lang="el-GR" sz="1800" b="1" dirty="0" smtClean="0"/>
            <a:t> του Τμήματος Ένταξης</a:t>
          </a:r>
          <a:r>
            <a:rPr lang="el-GR" sz="1800" dirty="0" smtClean="0"/>
            <a:t>. Παρακολουθούνται οι μαθητές, η εξέλιξή τους, η βελτίωση.</a:t>
          </a:r>
          <a:endParaRPr lang="el-GR" sz="1800" dirty="0"/>
        </a:p>
      </dgm:t>
    </dgm:pt>
    <dgm:pt modelId="{2B737150-7160-4899-9ECD-3436763DB914}" type="parTrans" cxnId="{C7B95A19-38F3-4622-8B77-A4A1BEDA9680}">
      <dgm:prSet/>
      <dgm:spPr/>
      <dgm:t>
        <a:bodyPr/>
        <a:lstStyle/>
        <a:p>
          <a:endParaRPr lang="el-GR"/>
        </a:p>
      </dgm:t>
    </dgm:pt>
    <dgm:pt modelId="{5D351390-6C6E-4CCE-962C-1DF2E3E4E791}" type="sibTrans" cxnId="{C7B95A19-38F3-4622-8B77-A4A1BEDA9680}">
      <dgm:prSet/>
      <dgm:spPr/>
      <dgm:t>
        <a:bodyPr/>
        <a:lstStyle/>
        <a:p>
          <a:endParaRPr lang="el-GR"/>
        </a:p>
      </dgm:t>
    </dgm:pt>
    <dgm:pt modelId="{F8F94229-5D3B-4437-A2F6-7358341C60C4}">
      <dgm:prSet custT="1"/>
      <dgm:spPr/>
      <dgm:t>
        <a:bodyPr/>
        <a:lstStyle/>
        <a:p>
          <a:pPr algn="l" rtl="0"/>
          <a:r>
            <a:rPr lang="el-GR" sz="1800" b="1" dirty="0" smtClean="0"/>
            <a:t>Αναγνωστική ικανότητα των μαθητών.</a:t>
          </a:r>
          <a:endParaRPr lang="el-GR" sz="1800" dirty="0"/>
        </a:p>
      </dgm:t>
    </dgm:pt>
    <dgm:pt modelId="{A82EB968-7399-4AA8-901F-38B98A76F086}" type="parTrans" cxnId="{5092AD24-0051-4105-B8C5-43943A415F61}">
      <dgm:prSet/>
      <dgm:spPr/>
      <dgm:t>
        <a:bodyPr/>
        <a:lstStyle/>
        <a:p>
          <a:endParaRPr lang="el-GR"/>
        </a:p>
      </dgm:t>
    </dgm:pt>
    <dgm:pt modelId="{9268D99F-9086-4B6F-9CAE-1C239E42722B}" type="sibTrans" cxnId="{5092AD24-0051-4105-B8C5-43943A415F61}">
      <dgm:prSet/>
      <dgm:spPr/>
      <dgm:t>
        <a:bodyPr/>
        <a:lstStyle/>
        <a:p>
          <a:endParaRPr lang="el-GR"/>
        </a:p>
      </dgm:t>
    </dgm:pt>
    <dgm:pt modelId="{515A663A-CF68-44FE-B6A2-AE81B404AA6F}">
      <dgm:prSet custT="1"/>
      <dgm:spPr/>
      <dgm:t>
        <a:bodyPr/>
        <a:lstStyle/>
        <a:p>
          <a:pPr algn="l" rtl="0"/>
          <a:r>
            <a:rPr lang="el-GR" sz="1800" b="1" dirty="0" smtClean="0"/>
            <a:t>Γραπτός λόγος</a:t>
          </a:r>
          <a:r>
            <a:rPr lang="el-GR" sz="1800" dirty="0" smtClean="0"/>
            <a:t> των μαθητών.</a:t>
          </a:r>
          <a:endParaRPr lang="el-GR" sz="1800" dirty="0"/>
        </a:p>
      </dgm:t>
    </dgm:pt>
    <dgm:pt modelId="{576BEA33-EBAE-4B6E-B891-4868CAD24BD9}" type="parTrans" cxnId="{10A21259-5392-4598-83F3-B213FC03A5BE}">
      <dgm:prSet/>
      <dgm:spPr/>
      <dgm:t>
        <a:bodyPr/>
        <a:lstStyle/>
        <a:p>
          <a:endParaRPr lang="el-GR"/>
        </a:p>
      </dgm:t>
    </dgm:pt>
    <dgm:pt modelId="{EFCD873A-FCFF-4B15-BE4E-0466C8E80F3C}" type="sibTrans" cxnId="{10A21259-5392-4598-83F3-B213FC03A5BE}">
      <dgm:prSet/>
      <dgm:spPr/>
      <dgm:t>
        <a:bodyPr/>
        <a:lstStyle/>
        <a:p>
          <a:endParaRPr lang="el-GR"/>
        </a:p>
      </dgm:t>
    </dgm:pt>
    <dgm:pt modelId="{9E8B8F4F-BB2D-433B-836F-DE8C681EA0C2}">
      <dgm:prSet custT="1"/>
      <dgm:spPr/>
      <dgm:t>
        <a:bodyPr/>
        <a:lstStyle/>
        <a:p>
          <a:pPr algn="l" rtl="0"/>
          <a:r>
            <a:rPr lang="el-GR" sz="1800" b="1" dirty="0" smtClean="0"/>
            <a:t>Σχέσεις – Επικοινωνία &amp; Συνεργασία με τους Γονείς της Τάξης</a:t>
          </a:r>
          <a:r>
            <a:rPr lang="el-GR" sz="1800" dirty="0" smtClean="0"/>
            <a:t>.</a:t>
          </a:r>
          <a:endParaRPr lang="el-GR" sz="1800" dirty="0"/>
        </a:p>
      </dgm:t>
    </dgm:pt>
    <dgm:pt modelId="{7F6CBAF7-2FCE-42C2-BF94-18B0AFF8672C}" type="parTrans" cxnId="{A2AA7850-9695-4D90-93FE-EDDFDEA6C256}">
      <dgm:prSet/>
      <dgm:spPr/>
      <dgm:t>
        <a:bodyPr/>
        <a:lstStyle/>
        <a:p>
          <a:endParaRPr lang="el-GR"/>
        </a:p>
      </dgm:t>
    </dgm:pt>
    <dgm:pt modelId="{804C1478-D741-4EDD-B30F-029BD8D1B4C1}" type="sibTrans" cxnId="{A2AA7850-9695-4D90-93FE-EDDFDEA6C256}">
      <dgm:prSet/>
      <dgm:spPr/>
      <dgm:t>
        <a:bodyPr/>
        <a:lstStyle/>
        <a:p>
          <a:endParaRPr lang="el-GR"/>
        </a:p>
      </dgm:t>
    </dgm:pt>
    <dgm:pt modelId="{F46B434D-8E6A-4ECC-8798-F23F63C34188}">
      <dgm:prSet custT="1"/>
      <dgm:spPr/>
      <dgm:t>
        <a:bodyPr/>
        <a:lstStyle/>
        <a:p>
          <a:pPr algn="l" rtl="0"/>
          <a:r>
            <a:rPr lang="el-GR" sz="1800" b="1" dirty="0" smtClean="0"/>
            <a:t>Θέματα ανεπιθύμητης συμπεριφοράς</a:t>
          </a:r>
          <a:r>
            <a:rPr lang="el-GR" sz="1800" dirty="0" smtClean="0"/>
            <a:t>… που δε συνάδουν με τη λειτουργία και τον Κανονισμό της Τάξης.</a:t>
          </a:r>
          <a:endParaRPr lang="el-GR" sz="1800" dirty="0"/>
        </a:p>
      </dgm:t>
    </dgm:pt>
    <dgm:pt modelId="{B8E58664-9812-49E3-BB8D-61952BEC8338}" type="parTrans" cxnId="{D3EA67D9-DCD1-44A4-859B-5F32F2941E80}">
      <dgm:prSet/>
      <dgm:spPr/>
      <dgm:t>
        <a:bodyPr/>
        <a:lstStyle/>
        <a:p>
          <a:endParaRPr lang="el-GR"/>
        </a:p>
      </dgm:t>
    </dgm:pt>
    <dgm:pt modelId="{AED8242F-BAD4-446A-BAED-A500C75C69F9}" type="sibTrans" cxnId="{D3EA67D9-DCD1-44A4-859B-5F32F2941E80}">
      <dgm:prSet/>
      <dgm:spPr/>
      <dgm:t>
        <a:bodyPr/>
        <a:lstStyle/>
        <a:p>
          <a:endParaRPr lang="el-GR"/>
        </a:p>
      </dgm:t>
    </dgm:pt>
    <dgm:pt modelId="{ED8C933F-FC67-4302-8AAF-AB8C5834338F}">
      <dgm:prSet custT="1"/>
      <dgm:spPr/>
      <dgm:t>
        <a:bodyPr/>
        <a:lstStyle/>
        <a:p>
          <a:pPr algn="l" rtl="0"/>
          <a:r>
            <a:rPr lang="el-GR" sz="1800" dirty="0" smtClean="0"/>
            <a:t>Μ</a:t>
          </a:r>
          <a:r>
            <a:rPr lang="el-GR" sz="1800" b="1" dirty="0" smtClean="0"/>
            <a:t>έθοδοι διδασκαλίας, διδακτικές τεχνικές, </a:t>
          </a:r>
          <a:r>
            <a:rPr lang="el-GR" sz="1800" dirty="0" smtClean="0"/>
            <a:t>κατά τη διάρκεια του μαθήματος που κρατούν το ενδιαφέρον των μαθητών «αμείωτο» και τους κινητοποιούν.</a:t>
          </a:r>
          <a:endParaRPr lang="el-GR" sz="1800" dirty="0"/>
        </a:p>
      </dgm:t>
    </dgm:pt>
    <dgm:pt modelId="{25F0079A-0A9E-4F19-8B27-379084222836}" type="parTrans" cxnId="{536DA73F-4790-46F7-B176-CF8E1ED0BD6B}">
      <dgm:prSet/>
      <dgm:spPr/>
      <dgm:t>
        <a:bodyPr/>
        <a:lstStyle/>
        <a:p>
          <a:endParaRPr lang="el-GR"/>
        </a:p>
      </dgm:t>
    </dgm:pt>
    <dgm:pt modelId="{48BAAFA9-EC58-4A70-9B4A-E25B8323615D}" type="sibTrans" cxnId="{536DA73F-4790-46F7-B176-CF8E1ED0BD6B}">
      <dgm:prSet/>
      <dgm:spPr/>
      <dgm:t>
        <a:bodyPr/>
        <a:lstStyle/>
        <a:p>
          <a:endParaRPr lang="el-GR"/>
        </a:p>
      </dgm:t>
    </dgm:pt>
    <dgm:pt modelId="{E035F8F6-A92D-4DB5-BDB2-9BF75F63917E}">
      <dgm:prSet custT="1"/>
      <dgm:spPr/>
      <dgm:t>
        <a:bodyPr/>
        <a:lstStyle/>
        <a:p>
          <a:pPr algn="l" rtl="0"/>
          <a:r>
            <a:rPr lang="el-GR" sz="1800" b="1" dirty="0" smtClean="0"/>
            <a:t>Συνεργασία με τους </a:t>
          </a:r>
          <a:r>
            <a:rPr lang="el-GR" sz="1800" b="1" dirty="0" err="1" smtClean="0"/>
            <a:t>Εκπ</a:t>
          </a:r>
          <a:r>
            <a:rPr lang="el-GR" sz="1800" b="1" dirty="0" smtClean="0"/>
            <a:t>/</a:t>
          </a:r>
          <a:r>
            <a:rPr lang="el-GR" sz="1800" b="1" dirty="0" err="1" smtClean="0"/>
            <a:t>κούς</a:t>
          </a:r>
          <a:r>
            <a:rPr lang="el-GR" sz="1800" b="1" dirty="0" smtClean="0"/>
            <a:t> των Ειδικοτήτων. </a:t>
          </a:r>
          <a:endParaRPr lang="el-GR" sz="1800" dirty="0"/>
        </a:p>
      </dgm:t>
    </dgm:pt>
    <dgm:pt modelId="{7A5DCF79-F1B2-4F08-B08B-663E70A327BA}" type="parTrans" cxnId="{F260C1E4-B73F-438D-80BD-64E57F5C6BDF}">
      <dgm:prSet/>
      <dgm:spPr/>
      <dgm:t>
        <a:bodyPr/>
        <a:lstStyle/>
        <a:p>
          <a:endParaRPr lang="el-GR"/>
        </a:p>
      </dgm:t>
    </dgm:pt>
    <dgm:pt modelId="{8A3464F0-8E59-4D84-85B6-7727C8F0C97F}" type="sibTrans" cxnId="{F260C1E4-B73F-438D-80BD-64E57F5C6BDF}">
      <dgm:prSet/>
      <dgm:spPr/>
      <dgm:t>
        <a:bodyPr/>
        <a:lstStyle/>
        <a:p>
          <a:endParaRPr lang="el-GR"/>
        </a:p>
      </dgm:t>
    </dgm:pt>
    <dgm:pt modelId="{C12438EF-BC5A-46F3-9786-678018CE616E}">
      <dgm:prSet custT="1"/>
      <dgm:spPr/>
      <dgm:t>
        <a:bodyPr/>
        <a:lstStyle/>
        <a:p>
          <a:pPr algn="l" rtl="0"/>
          <a:r>
            <a:rPr lang="el-GR" sz="1800" b="1" dirty="0" smtClean="0"/>
            <a:t>Εκδηλώσεις και άλλες δράσεις δημοσιοποίησης</a:t>
          </a:r>
          <a:r>
            <a:rPr lang="el-GR" sz="1800" dirty="0" smtClean="0"/>
            <a:t> του έργου των μαθητών, των εκπαιδευτικών και του σχολείου </a:t>
          </a:r>
          <a:r>
            <a:rPr lang="el-GR" sz="1800" dirty="0" err="1" smtClean="0"/>
            <a:t>κ.ά</a:t>
          </a:r>
          <a:r>
            <a:rPr lang="el-GR" sz="1800" dirty="0" smtClean="0"/>
            <a:t> . ...</a:t>
          </a:r>
          <a:endParaRPr lang="el-GR" sz="1800" dirty="0"/>
        </a:p>
      </dgm:t>
    </dgm:pt>
    <dgm:pt modelId="{17915A0B-E13A-4148-A1C8-B2E9ABC64CCA}" type="parTrans" cxnId="{BA3687F9-2598-4FB0-946A-FBB784F605D0}">
      <dgm:prSet/>
      <dgm:spPr/>
      <dgm:t>
        <a:bodyPr/>
        <a:lstStyle/>
        <a:p>
          <a:endParaRPr lang="el-GR"/>
        </a:p>
      </dgm:t>
    </dgm:pt>
    <dgm:pt modelId="{C001FA28-1DA0-471A-9970-6198060AFB2E}" type="sibTrans" cxnId="{BA3687F9-2598-4FB0-946A-FBB784F605D0}">
      <dgm:prSet/>
      <dgm:spPr/>
      <dgm:t>
        <a:bodyPr/>
        <a:lstStyle/>
        <a:p>
          <a:endParaRPr lang="el-GR"/>
        </a:p>
      </dgm:t>
    </dgm:pt>
    <dgm:pt modelId="{8B26409B-F6A8-4733-99A2-2814811A4471}" type="pres">
      <dgm:prSet presAssocID="{EB672878-BF06-44A9-A6FA-3C5E069BD32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7718591E-D870-485F-AC76-D32696B3D197}" type="pres">
      <dgm:prSet presAssocID="{E7D8683B-99F4-4FB5-8A26-6D1DF1F67E77}" presName="composite" presStyleCnt="0"/>
      <dgm:spPr/>
    </dgm:pt>
    <dgm:pt modelId="{9309ECC3-C4C1-4C48-B2E5-CAEE18C37741}" type="pres">
      <dgm:prSet presAssocID="{E7D8683B-99F4-4FB5-8A26-6D1DF1F67E77}" presName="imgShp" presStyleLbl="fgImgPlace1" presStyleIdx="0" presStyleCnt="9" custScaleX="63984" custScaleY="135729" custLinFactX="-100000" custLinFactNeighborX="-111927" custLinFactNeighborY="-348"/>
      <dgm:spPr/>
    </dgm:pt>
    <dgm:pt modelId="{5F133A37-7886-4430-87DF-7FFAB9681EAD}" type="pres">
      <dgm:prSet presAssocID="{E7D8683B-99F4-4FB5-8A26-6D1DF1F67E77}" presName="txShp" presStyleLbl="node1" presStyleIdx="0" presStyleCnt="9" custScaleX="138191" custScaleY="16480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7E9E6CA-0FA7-4C0F-A47E-F84DA419BDDB}" type="pres">
      <dgm:prSet presAssocID="{76F19897-FCAD-45E2-AF96-6829FD075AEB}" presName="spacing" presStyleCnt="0"/>
      <dgm:spPr/>
    </dgm:pt>
    <dgm:pt modelId="{D371E3A6-A6A2-43CC-871F-19BB33FD9028}" type="pres">
      <dgm:prSet presAssocID="{1BF0C91D-C94F-4734-B819-6BDF8B14E911}" presName="composite" presStyleCnt="0"/>
      <dgm:spPr/>
    </dgm:pt>
    <dgm:pt modelId="{421818CF-BE9D-4454-A602-8CD49C50286E}" type="pres">
      <dgm:prSet presAssocID="{1BF0C91D-C94F-4734-B819-6BDF8B14E911}" presName="imgShp" presStyleLbl="fgImgPlace1" presStyleIdx="1" presStyleCnt="9" custLinFactX="-100000" custLinFactNeighborX="-127754" custLinFactNeighborY="-3588"/>
      <dgm:spPr/>
    </dgm:pt>
    <dgm:pt modelId="{7CA6DDF9-1C3C-4C31-A107-B41141EAFF24}" type="pres">
      <dgm:prSet presAssocID="{1BF0C91D-C94F-4734-B819-6BDF8B14E911}" presName="txShp" presStyleLbl="node1" presStyleIdx="1" presStyleCnt="9" custScaleX="138191" custScaleY="16235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147EB80-92C2-43B3-821A-DF42425DCD70}" type="pres">
      <dgm:prSet presAssocID="{5D351390-6C6E-4CCE-962C-1DF2E3E4E791}" presName="spacing" presStyleCnt="0"/>
      <dgm:spPr/>
    </dgm:pt>
    <dgm:pt modelId="{DE50A765-A4BD-4EDA-859B-68E387B746E1}" type="pres">
      <dgm:prSet presAssocID="{F8F94229-5D3B-4437-A2F6-7358341C60C4}" presName="composite" presStyleCnt="0"/>
      <dgm:spPr/>
    </dgm:pt>
    <dgm:pt modelId="{F48ED086-6D63-4105-85B8-6E8270F571E9}" type="pres">
      <dgm:prSet presAssocID="{F8F94229-5D3B-4437-A2F6-7358341C60C4}" presName="imgShp" presStyleLbl="fgImgPlace1" presStyleIdx="2" presStyleCnt="9" custLinFactX="-100000" custLinFactNeighborX="-127754" custLinFactNeighborY="-6827"/>
      <dgm:spPr/>
    </dgm:pt>
    <dgm:pt modelId="{8787ECB6-6546-4371-8119-74D5C0D3F7A3}" type="pres">
      <dgm:prSet presAssocID="{F8F94229-5D3B-4437-A2F6-7358341C60C4}" presName="txShp" presStyleLbl="node1" presStyleIdx="2" presStyleCnt="9" custScaleX="1381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9726EE4-AE0F-4ECD-AEE9-5043BB01AD12}" type="pres">
      <dgm:prSet presAssocID="{9268D99F-9086-4B6F-9CAE-1C239E42722B}" presName="spacing" presStyleCnt="0"/>
      <dgm:spPr/>
    </dgm:pt>
    <dgm:pt modelId="{46C78892-245F-4060-8335-3F7A616B486B}" type="pres">
      <dgm:prSet presAssocID="{515A663A-CF68-44FE-B6A2-AE81B404AA6F}" presName="composite" presStyleCnt="0"/>
      <dgm:spPr/>
    </dgm:pt>
    <dgm:pt modelId="{11F03835-0C89-4BD9-AD58-A51FA64CFB63}" type="pres">
      <dgm:prSet presAssocID="{515A663A-CF68-44FE-B6A2-AE81B404AA6F}" presName="imgShp" presStyleLbl="fgImgPlace1" presStyleIdx="3" presStyleCnt="9" custLinFactX="-100000" custLinFactNeighborX="-127754" custLinFactNeighborY="5760"/>
      <dgm:spPr/>
    </dgm:pt>
    <dgm:pt modelId="{B406C4B6-8046-403C-8E81-D1B62B5540BB}" type="pres">
      <dgm:prSet presAssocID="{515A663A-CF68-44FE-B6A2-AE81B404AA6F}" presName="txShp" presStyleLbl="node1" presStyleIdx="3" presStyleCnt="9" custScaleX="1381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7C58451-8F4B-429A-AB3F-73248D4CD69D}" type="pres">
      <dgm:prSet presAssocID="{EFCD873A-FCFF-4B15-BE4E-0466C8E80F3C}" presName="spacing" presStyleCnt="0"/>
      <dgm:spPr/>
    </dgm:pt>
    <dgm:pt modelId="{AFAD4CAF-5895-4E8C-9679-8F0B57A7BBCC}" type="pres">
      <dgm:prSet presAssocID="{9E8B8F4F-BB2D-433B-836F-DE8C681EA0C2}" presName="composite" presStyleCnt="0"/>
      <dgm:spPr/>
    </dgm:pt>
    <dgm:pt modelId="{4636B43D-23ED-4C52-9AC6-8F0C18CA111A}" type="pres">
      <dgm:prSet presAssocID="{9E8B8F4F-BB2D-433B-836F-DE8C681EA0C2}" presName="imgShp" presStyleLbl="fgImgPlace1" presStyleIdx="4" presStyleCnt="9" custLinFactX="-100000" custLinFactNeighborX="-127754" custLinFactNeighborY="2521"/>
      <dgm:spPr/>
    </dgm:pt>
    <dgm:pt modelId="{B0D5679D-8C13-4D81-9C09-E8A3B9B3A23F}" type="pres">
      <dgm:prSet presAssocID="{9E8B8F4F-BB2D-433B-836F-DE8C681EA0C2}" presName="txShp" presStyleLbl="node1" presStyleIdx="4" presStyleCnt="9" custScaleX="1381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A2B72434-998B-445B-967B-E23EC06EF813}" type="pres">
      <dgm:prSet presAssocID="{804C1478-D741-4EDD-B30F-029BD8D1B4C1}" presName="spacing" presStyleCnt="0"/>
      <dgm:spPr/>
    </dgm:pt>
    <dgm:pt modelId="{89B1A723-3688-458A-BB22-4D4332AC508F}" type="pres">
      <dgm:prSet presAssocID="{F46B434D-8E6A-4ECC-8798-F23F63C34188}" presName="composite" presStyleCnt="0"/>
      <dgm:spPr/>
    </dgm:pt>
    <dgm:pt modelId="{A55BA60D-BACD-45D4-83E4-8DC0740005E9}" type="pres">
      <dgm:prSet presAssocID="{F46B434D-8E6A-4ECC-8798-F23F63C34188}" presName="imgShp" presStyleLbl="fgImgPlace1" presStyleIdx="5" presStyleCnt="9" custLinFactX="-100000" custLinFactNeighborX="-127754" custLinFactNeighborY="-718"/>
      <dgm:spPr/>
    </dgm:pt>
    <dgm:pt modelId="{1AED287E-7583-4672-9D77-AFD46D28CCE4}" type="pres">
      <dgm:prSet presAssocID="{F46B434D-8E6A-4ECC-8798-F23F63C34188}" presName="txShp" presStyleLbl="node1" presStyleIdx="5" presStyleCnt="9" custScaleX="1381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48E1EA0-6D2A-4658-A241-76E3C485D9C2}" type="pres">
      <dgm:prSet presAssocID="{AED8242F-BAD4-446A-BAED-A500C75C69F9}" presName="spacing" presStyleCnt="0"/>
      <dgm:spPr/>
    </dgm:pt>
    <dgm:pt modelId="{E38D62FF-063B-4DFA-8BDD-14E580543EE8}" type="pres">
      <dgm:prSet presAssocID="{ED8C933F-FC67-4302-8AAF-AB8C5834338F}" presName="composite" presStyleCnt="0"/>
      <dgm:spPr/>
    </dgm:pt>
    <dgm:pt modelId="{C4C608D6-685C-415A-8BC3-83BFCD7F9C5D}" type="pres">
      <dgm:prSet presAssocID="{ED8C933F-FC67-4302-8AAF-AB8C5834338F}" presName="imgShp" presStyleLbl="fgImgPlace1" presStyleIdx="6" presStyleCnt="9" custLinFactX="-100000" custLinFactNeighborX="-127754" custLinFactNeighborY="-3958"/>
      <dgm:spPr/>
    </dgm:pt>
    <dgm:pt modelId="{A9B53243-E2BA-469D-93D0-7CDCBB5C1A2D}" type="pres">
      <dgm:prSet presAssocID="{ED8C933F-FC67-4302-8AAF-AB8C5834338F}" presName="txShp" presStyleLbl="node1" presStyleIdx="6" presStyleCnt="9" custScaleX="1381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E43933E-A6B9-4677-A058-9AE3EBFE2040}" type="pres">
      <dgm:prSet presAssocID="{48BAAFA9-EC58-4A70-9B4A-E25B8323615D}" presName="spacing" presStyleCnt="0"/>
      <dgm:spPr/>
    </dgm:pt>
    <dgm:pt modelId="{3F262AE7-33D5-4D75-9000-5E3823E28F65}" type="pres">
      <dgm:prSet presAssocID="{E035F8F6-A92D-4DB5-BDB2-9BF75F63917E}" presName="composite" presStyleCnt="0"/>
      <dgm:spPr/>
    </dgm:pt>
    <dgm:pt modelId="{C5AF5B86-AECD-483A-B7E6-96BCD64EEA6D}" type="pres">
      <dgm:prSet presAssocID="{E035F8F6-A92D-4DB5-BDB2-9BF75F63917E}" presName="imgShp" presStyleLbl="fgImgPlace1" presStyleIdx="7" presStyleCnt="9" custLinFactX="-100000" custLinFactNeighborX="-127754" custLinFactNeighborY="8629"/>
      <dgm:spPr/>
    </dgm:pt>
    <dgm:pt modelId="{C8AF11C8-C3AC-43D4-98E6-1123F297586C}" type="pres">
      <dgm:prSet presAssocID="{E035F8F6-A92D-4DB5-BDB2-9BF75F63917E}" presName="txShp" presStyleLbl="node1" presStyleIdx="7" presStyleCnt="9" custScaleX="1381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8F5BFE8-8A73-47D8-92AA-B1774D50C70D}" type="pres">
      <dgm:prSet presAssocID="{8A3464F0-8E59-4D84-85B6-7727C8F0C97F}" presName="spacing" presStyleCnt="0"/>
      <dgm:spPr/>
    </dgm:pt>
    <dgm:pt modelId="{9EC90735-F191-454A-B3B6-376AAF67E64D}" type="pres">
      <dgm:prSet presAssocID="{C12438EF-BC5A-46F3-9786-678018CE616E}" presName="composite" presStyleCnt="0"/>
      <dgm:spPr/>
    </dgm:pt>
    <dgm:pt modelId="{8963F011-5EF6-401B-8D59-BC4023E27F13}" type="pres">
      <dgm:prSet presAssocID="{C12438EF-BC5A-46F3-9786-678018CE616E}" presName="imgShp" presStyleLbl="fgImgPlace1" presStyleIdx="8" presStyleCnt="9" custLinFactX="-100000" custLinFactNeighborX="-127754" custLinFactNeighborY="349"/>
      <dgm:spPr/>
    </dgm:pt>
    <dgm:pt modelId="{1546646F-B904-452B-AABA-55E01172401F}" type="pres">
      <dgm:prSet presAssocID="{C12438EF-BC5A-46F3-9786-678018CE616E}" presName="txShp" presStyleLbl="node1" presStyleIdx="8" presStyleCnt="9" custScaleX="13819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0A21259-5392-4598-83F3-B213FC03A5BE}" srcId="{EB672878-BF06-44A9-A6FA-3C5E069BD322}" destId="{515A663A-CF68-44FE-B6A2-AE81B404AA6F}" srcOrd="3" destOrd="0" parTransId="{576BEA33-EBAE-4B6E-B891-4868CAD24BD9}" sibTransId="{EFCD873A-FCFF-4B15-BE4E-0466C8E80F3C}"/>
    <dgm:cxn modelId="{86CAE32B-1EAD-4380-ABD4-968613BBAA13}" type="presOf" srcId="{E035F8F6-A92D-4DB5-BDB2-9BF75F63917E}" destId="{C8AF11C8-C3AC-43D4-98E6-1123F297586C}" srcOrd="0" destOrd="0" presId="urn:microsoft.com/office/officeart/2005/8/layout/vList3"/>
    <dgm:cxn modelId="{1B6623FC-C525-42A5-9F4F-C1A63DAFB3E9}" srcId="{EB672878-BF06-44A9-A6FA-3C5E069BD322}" destId="{E7D8683B-99F4-4FB5-8A26-6D1DF1F67E77}" srcOrd="0" destOrd="0" parTransId="{B49E826B-7221-40AD-B734-C78528275A26}" sibTransId="{76F19897-FCAD-45E2-AF96-6829FD075AEB}"/>
    <dgm:cxn modelId="{3F0EB75B-BA1B-4E54-836D-49E4961C4323}" type="presOf" srcId="{F46B434D-8E6A-4ECC-8798-F23F63C34188}" destId="{1AED287E-7583-4672-9D77-AFD46D28CCE4}" srcOrd="0" destOrd="0" presId="urn:microsoft.com/office/officeart/2005/8/layout/vList3"/>
    <dgm:cxn modelId="{67432848-659B-4550-A9D7-BEE6B33D6DEE}" type="presOf" srcId="{1BF0C91D-C94F-4734-B819-6BDF8B14E911}" destId="{7CA6DDF9-1C3C-4C31-A107-B41141EAFF24}" srcOrd="0" destOrd="0" presId="urn:microsoft.com/office/officeart/2005/8/layout/vList3"/>
    <dgm:cxn modelId="{C7B95A19-38F3-4622-8B77-A4A1BEDA9680}" srcId="{EB672878-BF06-44A9-A6FA-3C5E069BD322}" destId="{1BF0C91D-C94F-4734-B819-6BDF8B14E911}" srcOrd="1" destOrd="0" parTransId="{2B737150-7160-4899-9ECD-3436763DB914}" sibTransId="{5D351390-6C6E-4CCE-962C-1DF2E3E4E791}"/>
    <dgm:cxn modelId="{A8523140-74C6-4F86-B3F0-68725E376486}" type="presOf" srcId="{515A663A-CF68-44FE-B6A2-AE81B404AA6F}" destId="{B406C4B6-8046-403C-8E81-D1B62B5540BB}" srcOrd="0" destOrd="0" presId="urn:microsoft.com/office/officeart/2005/8/layout/vList3"/>
    <dgm:cxn modelId="{A2AA7850-9695-4D90-93FE-EDDFDEA6C256}" srcId="{EB672878-BF06-44A9-A6FA-3C5E069BD322}" destId="{9E8B8F4F-BB2D-433B-836F-DE8C681EA0C2}" srcOrd="4" destOrd="0" parTransId="{7F6CBAF7-2FCE-42C2-BF94-18B0AFF8672C}" sibTransId="{804C1478-D741-4EDD-B30F-029BD8D1B4C1}"/>
    <dgm:cxn modelId="{B9C7D91B-D295-4603-8001-198292C810ED}" type="presOf" srcId="{9E8B8F4F-BB2D-433B-836F-DE8C681EA0C2}" destId="{B0D5679D-8C13-4D81-9C09-E8A3B9B3A23F}" srcOrd="0" destOrd="0" presId="urn:microsoft.com/office/officeart/2005/8/layout/vList3"/>
    <dgm:cxn modelId="{536DA73F-4790-46F7-B176-CF8E1ED0BD6B}" srcId="{EB672878-BF06-44A9-A6FA-3C5E069BD322}" destId="{ED8C933F-FC67-4302-8AAF-AB8C5834338F}" srcOrd="6" destOrd="0" parTransId="{25F0079A-0A9E-4F19-8B27-379084222836}" sibTransId="{48BAAFA9-EC58-4A70-9B4A-E25B8323615D}"/>
    <dgm:cxn modelId="{1FC15B3D-1944-413C-8DAD-E6CFE3EB9C73}" type="presOf" srcId="{ED8C933F-FC67-4302-8AAF-AB8C5834338F}" destId="{A9B53243-E2BA-469D-93D0-7CDCBB5C1A2D}" srcOrd="0" destOrd="0" presId="urn:microsoft.com/office/officeart/2005/8/layout/vList3"/>
    <dgm:cxn modelId="{BA3687F9-2598-4FB0-946A-FBB784F605D0}" srcId="{EB672878-BF06-44A9-A6FA-3C5E069BD322}" destId="{C12438EF-BC5A-46F3-9786-678018CE616E}" srcOrd="8" destOrd="0" parTransId="{17915A0B-E13A-4148-A1C8-B2E9ABC64CCA}" sibTransId="{C001FA28-1DA0-471A-9970-6198060AFB2E}"/>
    <dgm:cxn modelId="{4F8AC614-BA1E-40B7-901E-19E7D86B2934}" type="presOf" srcId="{EB672878-BF06-44A9-A6FA-3C5E069BD322}" destId="{8B26409B-F6A8-4733-99A2-2814811A4471}" srcOrd="0" destOrd="0" presId="urn:microsoft.com/office/officeart/2005/8/layout/vList3"/>
    <dgm:cxn modelId="{AD010937-0EE6-4332-A831-317472DFFCB7}" type="presOf" srcId="{C12438EF-BC5A-46F3-9786-678018CE616E}" destId="{1546646F-B904-452B-AABA-55E01172401F}" srcOrd="0" destOrd="0" presId="urn:microsoft.com/office/officeart/2005/8/layout/vList3"/>
    <dgm:cxn modelId="{D3EA67D9-DCD1-44A4-859B-5F32F2941E80}" srcId="{EB672878-BF06-44A9-A6FA-3C5E069BD322}" destId="{F46B434D-8E6A-4ECC-8798-F23F63C34188}" srcOrd="5" destOrd="0" parTransId="{B8E58664-9812-49E3-BB8D-61952BEC8338}" sibTransId="{AED8242F-BAD4-446A-BAED-A500C75C69F9}"/>
    <dgm:cxn modelId="{5092AD24-0051-4105-B8C5-43943A415F61}" srcId="{EB672878-BF06-44A9-A6FA-3C5E069BD322}" destId="{F8F94229-5D3B-4437-A2F6-7358341C60C4}" srcOrd="2" destOrd="0" parTransId="{A82EB968-7399-4AA8-901F-38B98A76F086}" sibTransId="{9268D99F-9086-4B6F-9CAE-1C239E42722B}"/>
    <dgm:cxn modelId="{F260C1E4-B73F-438D-80BD-64E57F5C6BDF}" srcId="{EB672878-BF06-44A9-A6FA-3C5E069BD322}" destId="{E035F8F6-A92D-4DB5-BDB2-9BF75F63917E}" srcOrd="7" destOrd="0" parTransId="{7A5DCF79-F1B2-4F08-B08B-663E70A327BA}" sibTransId="{8A3464F0-8E59-4D84-85B6-7727C8F0C97F}"/>
    <dgm:cxn modelId="{5547CA0C-9289-4BF1-AC37-4CB48D518D94}" type="presOf" srcId="{E7D8683B-99F4-4FB5-8A26-6D1DF1F67E77}" destId="{5F133A37-7886-4430-87DF-7FFAB9681EAD}" srcOrd="0" destOrd="0" presId="urn:microsoft.com/office/officeart/2005/8/layout/vList3"/>
    <dgm:cxn modelId="{0BB9144B-0997-4C27-B713-5BBD92F32318}" type="presOf" srcId="{F8F94229-5D3B-4437-A2F6-7358341C60C4}" destId="{8787ECB6-6546-4371-8119-74D5C0D3F7A3}" srcOrd="0" destOrd="0" presId="urn:microsoft.com/office/officeart/2005/8/layout/vList3"/>
    <dgm:cxn modelId="{DE752A11-E056-46AC-96E9-F727C4001F36}" type="presParOf" srcId="{8B26409B-F6A8-4733-99A2-2814811A4471}" destId="{7718591E-D870-485F-AC76-D32696B3D197}" srcOrd="0" destOrd="0" presId="urn:microsoft.com/office/officeart/2005/8/layout/vList3"/>
    <dgm:cxn modelId="{A6149E0D-FCC1-406E-9C4D-0650513738F2}" type="presParOf" srcId="{7718591E-D870-485F-AC76-D32696B3D197}" destId="{9309ECC3-C4C1-4C48-B2E5-CAEE18C37741}" srcOrd="0" destOrd="0" presId="urn:microsoft.com/office/officeart/2005/8/layout/vList3"/>
    <dgm:cxn modelId="{42E9E4B2-8231-4A22-ABF3-30580B074AFA}" type="presParOf" srcId="{7718591E-D870-485F-AC76-D32696B3D197}" destId="{5F133A37-7886-4430-87DF-7FFAB9681EAD}" srcOrd="1" destOrd="0" presId="urn:microsoft.com/office/officeart/2005/8/layout/vList3"/>
    <dgm:cxn modelId="{5D4295FD-A5CC-4707-A4D6-1A202E83198B}" type="presParOf" srcId="{8B26409B-F6A8-4733-99A2-2814811A4471}" destId="{A7E9E6CA-0FA7-4C0F-A47E-F84DA419BDDB}" srcOrd="1" destOrd="0" presId="urn:microsoft.com/office/officeart/2005/8/layout/vList3"/>
    <dgm:cxn modelId="{95E954EB-3643-4EAF-B8C5-82E6FEA97221}" type="presParOf" srcId="{8B26409B-F6A8-4733-99A2-2814811A4471}" destId="{D371E3A6-A6A2-43CC-871F-19BB33FD9028}" srcOrd="2" destOrd="0" presId="urn:microsoft.com/office/officeart/2005/8/layout/vList3"/>
    <dgm:cxn modelId="{9E61E7EF-EDD0-446B-A650-B79A445EF0E1}" type="presParOf" srcId="{D371E3A6-A6A2-43CC-871F-19BB33FD9028}" destId="{421818CF-BE9D-4454-A602-8CD49C50286E}" srcOrd="0" destOrd="0" presId="urn:microsoft.com/office/officeart/2005/8/layout/vList3"/>
    <dgm:cxn modelId="{FFE9662F-CC20-4AB1-BC0C-4354E94ADE7B}" type="presParOf" srcId="{D371E3A6-A6A2-43CC-871F-19BB33FD9028}" destId="{7CA6DDF9-1C3C-4C31-A107-B41141EAFF24}" srcOrd="1" destOrd="0" presId="urn:microsoft.com/office/officeart/2005/8/layout/vList3"/>
    <dgm:cxn modelId="{8E050E73-92A8-44D1-A274-A453BAF19D2B}" type="presParOf" srcId="{8B26409B-F6A8-4733-99A2-2814811A4471}" destId="{A147EB80-92C2-43B3-821A-DF42425DCD70}" srcOrd="3" destOrd="0" presId="urn:microsoft.com/office/officeart/2005/8/layout/vList3"/>
    <dgm:cxn modelId="{04F5DE74-D2D9-4B44-BDC8-08CD31967FCF}" type="presParOf" srcId="{8B26409B-F6A8-4733-99A2-2814811A4471}" destId="{DE50A765-A4BD-4EDA-859B-68E387B746E1}" srcOrd="4" destOrd="0" presId="urn:microsoft.com/office/officeart/2005/8/layout/vList3"/>
    <dgm:cxn modelId="{EEB595AC-14E7-4BFE-813B-9718E5857F68}" type="presParOf" srcId="{DE50A765-A4BD-4EDA-859B-68E387B746E1}" destId="{F48ED086-6D63-4105-85B8-6E8270F571E9}" srcOrd="0" destOrd="0" presId="urn:microsoft.com/office/officeart/2005/8/layout/vList3"/>
    <dgm:cxn modelId="{904D616D-1C09-448D-A301-D92BEDC1AD18}" type="presParOf" srcId="{DE50A765-A4BD-4EDA-859B-68E387B746E1}" destId="{8787ECB6-6546-4371-8119-74D5C0D3F7A3}" srcOrd="1" destOrd="0" presId="urn:microsoft.com/office/officeart/2005/8/layout/vList3"/>
    <dgm:cxn modelId="{16900A23-2D78-40EE-ADE0-82C4DE91F592}" type="presParOf" srcId="{8B26409B-F6A8-4733-99A2-2814811A4471}" destId="{A9726EE4-AE0F-4ECD-AEE9-5043BB01AD12}" srcOrd="5" destOrd="0" presId="urn:microsoft.com/office/officeart/2005/8/layout/vList3"/>
    <dgm:cxn modelId="{ADAD4E58-0A2B-4AB6-87EC-75D8D94F374B}" type="presParOf" srcId="{8B26409B-F6A8-4733-99A2-2814811A4471}" destId="{46C78892-245F-4060-8335-3F7A616B486B}" srcOrd="6" destOrd="0" presId="urn:microsoft.com/office/officeart/2005/8/layout/vList3"/>
    <dgm:cxn modelId="{0B5BF0BF-4497-4158-A788-633AA2B6C6C1}" type="presParOf" srcId="{46C78892-245F-4060-8335-3F7A616B486B}" destId="{11F03835-0C89-4BD9-AD58-A51FA64CFB63}" srcOrd="0" destOrd="0" presId="urn:microsoft.com/office/officeart/2005/8/layout/vList3"/>
    <dgm:cxn modelId="{971919DF-26B2-4CD0-8103-667A76355257}" type="presParOf" srcId="{46C78892-245F-4060-8335-3F7A616B486B}" destId="{B406C4B6-8046-403C-8E81-D1B62B5540BB}" srcOrd="1" destOrd="0" presId="urn:microsoft.com/office/officeart/2005/8/layout/vList3"/>
    <dgm:cxn modelId="{6FBB6A77-FE46-4295-9E89-9E4C6DA86DAC}" type="presParOf" srcId="{8B26409B-F6A8-4733-99A2-2814811A4471}" destId="{07C58451-8F4B-429A-AB3F-73248D4CD69D}" srcOrd="7" destOrd="0" presId="urn:microsoft.com/office/officeart/2005/8/layout/vList3"/>
    <dgm:cxn modelId="{86CE3E9A-93FC-4323-A40B-1FD5EFC7FAF9}" type="presParOf" srcId="{8B26409B-F6A8-4733-99A2-2814811A4471}" destId="{AFAD4CAF-5895-4E8C-9679-8F0B57A7BBCC}" srcOrd="8" destOrd="0" presId="urn:microsoft.com/office/officeart/2005/8/layout/vList3"/>
    <dgm:cxn modelId="{223C8897-BC15-4A22-9256-CDB177E4C508}" type="presParOf" srcId="{AFAD4CAF-5895-4E8C-9679-8F0B57A7BBCC}" destId="{4636B43D-23ED-4C52-9AC6-8F0C18CA111A}" srcOrd="0" destOrd="0" presId="urn:microsoft.com/office/officeart/2005/8/layout/vList3"/>
    <dgm:cxn modelId="{DE303572-E000-448B-9DB6-F6BE1C4146E3}" type="presParOf" srcId="{AFAD4CAF-5895-4E8C-9679-8F0B57A7BBCC}" destId="{B0D5679D-8C13-4D81-9C09-E8A3B9B3A23F}" srcOrd="1" destOrd="0" presId="urn:microsoft.com/office/officeart/2005/8/layout/vList3"/>
    <dgm:cxn modelId="{2E5A44E1-7697-4309-8CAB-477B7C27D610}" type="presParOf" srcId="{8B26409B-F6A8-4733-99A2-2814811A4471}" destId="{A2B72434-998B-445B-967B-E23EC06EF813}" srcOrd="9" destOrd="0" presId="urn:microsoft.com/office/officeart/2005/8/layout/vList3"/>
    <dgm:cxn modelId="{211EC69B-BF7D-439C-852F-DC19998DB25A}" type="presParOf" srcId="{8B26409B-F6A8-4733-99A2-2814811A4471}" destId="{89B1A723-3688-458A-BB22-4D4332AC508F}" srcOrd="10" destOrd="0" presId="urn:microsoft.com/office/officeart/2005/8/layout/vList3"/>
    <dgm:cxn modelId="{C4B4B4B2-D86A-4088-8105-659D973BF424}" type="presParOf" srcId="{89B1A723-3688-458A-BB22-4D4332AC508F}" destId="{A55BA60D-BACD-45D4-83E4-8DC0740005E9}" srcOrd="0" destOrd="0" presId="urn:microsoft.com/office/officeart/2005/8/layout/vList3"/>
    <dgm:cxn modelId="{A27E9FC0-B00C-4319-A4E7-675A62DB3F20}" type="presParOf" srcId="{89B1A723-3688-458A-BB22-4D4332AC508F}" destId="{1AED287E-7583-4672-9D77-AFD46D28CCE4}" srcOrd="1" destOrd="0" presId="urn:microsoft.com/office/officeart/2005/8/layout/vList3"/>
    <dgm:cxn modelId="{34584420-DCBF-4B77-BAE0-8A1CD513523D}" type="presParOf" srcId="{8B26409B-F6A8-4733-99A2-2814811A4471}" destId="{F48E1EA0-6D2A-4658-A241-76E3C485D9C2}" srcOrd="11" destOrd="0" presId="urn:microsoft.com/office/officeart/2005/8/layout/vList3"/>
    <dgm:cxn modelId="{98B22966-030E-4584-A493-772B578B483D}" type="presParOf" srcId="{8B26409B-F6A8-4733-99A2-2814811A4471}" destId="{E38D62FF-063B-4DFA-8BDD-14E580543EE8}" srcOrd="12" destOrd="0" presId="urn:microsoft.com/office/officeart/2005/8/layout/vList3"/>
    <dgm:cxn modelId="{666361A3-C253-4E7C-B042-9C7F19F23B59}" type="presParOf" srcId="{E38D62FF-063B-4DFA-8BDD-14E580543EE8}" destId="{C4C608D6-685C-415A-8BC3-83BFCD7F9C5D}" srcOrd="0" destOrd="0" presId="urn:microsoft.com/office/officeart/2005/8/layout/vList3"/>
    <dgm:cxn modelId="{406A3099-84E9-46AD-A078-0DF0A8456EEE}" type="presParOf" srcId="{E38D62FF-063B-4DFA-8BDD-14E580543EE8}" destId="{A9B53243-E2BA-469D-93D0-7CDCBB5C1A2D}" srcOrd="1" destOrd="0" presId="urn:microsoft.com/office/officeart/2005/8/layout/vList3"/>
    <dgm:cxn modelId="{D3B9D43D-B008-468F-9833-184929EF7683}" type="presParOf" srcId="{8B26409B-F6A8-4733-99A2-2814811A4471}" destId="{6E43933E-A6B9-4677-A058-9AE3EBFE2040}" srcOrd="13" destOrd="0" presId="urn:microsoft.com/office/officeart/2005/8/layout/vList3"/>
    <dgm:cxn modelId="{FA3AC55A-C3A6-4EF8-864F-745E5BDFA1E9}" type="presParOf" srcId="{8B26409B-F6A8-4733-99A2-2814811A4471}" destId="{3F262AE7-33D5-4D75-9000-5E3823E28F65}" srcOrd="14" destOrd="0" presId="urn:microsoft.com/office/officeart/2005/8/layout/vList3"/>
    <dgm:cxn modelId="{54225D2B-0D10-4B2B-9823-48ABFB7CA6FC}" type="presParOf" srcId="{3F262AE7-33D5-4D75-9000-5E3823E28F65}" destId="{C5AF5B86-AECD-483A-B7E6-96BCD64EEA6D}" srcOrd="0" destOrd="0" presId="urn:microsoft.com/office/officeart/2005/8/layout/vList3"/>
    <dgm:cxn modelId="{8BB9FFCC-AAE9-42D1-9079-DE550B11FC9A}" type="presParOf" srcId="{3F262AE7-33D5-4D75-9000-5E3823E28F65}" destId="{C8AF11C8-C3AC-43D4-98E6-1123F297586C}" srcOrd="1" destOrd="0" presId="urn:microsoft.com/office/officeart/2005/8/layout/vList3"/>
    <dgm:cxn modelId="{57CD8B97-FFA6-41B8-B789-E581933E3BE1}" type="presParOf" srcId="{8B26409B-F6A8-4733-99A2-2814811A4471}" destId="{D8F5BFE8-8A73-47D8-92AA-B1774D50C70D}" srcOrd="15" destOrd="0" presId="urn:microsoft.com/office/officeart/2005/8/layout/vList3"/>
    <dgm:cxn modelId="{B73796A9-3F94-46B1-9221-7CC01992E878}" type="presParOf" srcId="{8B26409B-F6A8-4733-99A2-2814811A4471}" destId="{9EC90735-F191-454A-B3B6-376AAF67E64D}" srcOrd="16" destOrd="0" presId="urn:microsoft.com/office/officeart/2005/8/layout/vList3"/>
    <dgm:cxn modelId="{F811BA43-528A-4A08-9A08-51E69E872874}" type="presParOf" srcId="{9EC90735-F191-454A-B3B6-376AAF67E64D}" destId="{8963F011-5EF6-401B-8D59-BC4023E27F13}" srcOrd="0" destOrd="0" presId="urn:microsoft.com/office/officeart/2005/8/layout/vList3"/>
    <dgm:cxn modelId="{D5B8DE90-E50A-4BDD-AAE0-2897710FCAF9}" type="presParOf" srcId="{9EC90735-F191-454A-B3B6-376AAF67E64D}" destId="{1546646F-B904-452B-AABA-55E01172401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1883B87-9F24-4BA6-9684-0F3706033AD1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83BA8DEC-7465-4D2A-841E-E42C3327B918}">
      <dgm:prSet phldrT="[Κείμενο]" custT="1"/>
      <dgm:spPr/>
      <dgm:t>
        <a:bodyPr/>
        <a:lstStyle/>
        <a:p>
          <a:r>
            <a:rPr lang="el-GR" sz="3200" smtClean="0"/>
            <a:t>Εργασία σε ομάδες…</a:t>
          </a:r>
          <a:endParaRPr lang="el-GR" sz="3200" dirty="0"/>
        </a:p>
      </dgm:t>
    </dgm:pt>
    <dgm:pt modelId="{5764FB95-F90D-4D18-94D6-5ADC8DACF205}" type="parTrans" cxnId="{CD641377-A9AD-4CE0-A44F-344543A1BCD0}">
      <dgm:prSet/>
      <dgm:spPr/>
      <dgm:t>
        <a:bodyPr/>
        <a:lstStyle/>
        <a:p>
          <a:endParaRPr lang="el-GR"/>
        </a:p>
      </dgm:t>
    </dgm:pt>
    <dgm:pt modelId="{12277F08-65D1-4759-9814-08B84D77FACE}" type="sibTrans" cxnId="{CD641377-A9AD-4CE0-A44F-344543A1BCD0}">
      <dgm:prSet/>
      <dgm:spPr/>
      <dgm:t>
        <a:bodyPr/>
        <a:lstStyle/>
        <a:p>
          <a:endParaRPr lang="el-GR"/>
        </a:p>
      </dgm:t>
    </dgm:pt>
    <dgm:pt modelId="{65F26BE8-7970-4253-AB94-07FC36669156}" type="pres">
      <dgm:prSet presAssocID="{21883B87-9F24-4BA6-9684-0F3706033AD1}" presName="diagram" presStyleCnt="0">
        <dgm:presLayoutVars>
          <dgm:dir/>
          <dgm:animLvl val="lvl"/>
          <dgm:resizeHandles val="exact"/>
        </dgm:presLayoutVars>
      </dgm:prSet>
      <dgm:spPr/>
    </dgm:pt>
    <dgm:pt modelId="{7B677C73-80E3-44F6-8F22-C54959FBB251}" type="pres">
      <dgm:prSet presAssocID="{83BA8DEC-7465-4D2A-841E-E42C3327B918}" presName="compNode" presStyleCnt="0"/>
      <dgm:spPr/>
    </dgm:pt>
    <dgm:pt modelId="{851E6EDA-5504-42B9-A406-998998FF0F23}" type="pres">
      <dgm:prSet presAssocID="{83BA8DEC-7465-4D2A-841E-E42C3327B918}" presName="childRect" presStyleLbl="bgAcc1" presStyleIdx="0" presStyleCnt="1">
        <dgm:presLayoutVars>
          <dgm:bulletEnabled val="1"/>
        </dgm:presLayoutVars>
      </dgm:prSet>
      <dgm:spPr/>
    </dgm:pt>
    <dgm:pt modelId="{037CD1DE-E9A9-4AEA-98B4-7B1E81544000}" type="pres">
      <dgm:prSet presAssocID="{83BA8DEC-7465-4D2A-841E-E42C3327B918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C27E46B-E389-4AB6-BC31-5AC06A84FB17}" type="pres">
      <dgm:prSet presAssocID="{83BA8DEC-7465-4D2A-841E-E42C3327B918}" presName="parentRect" presStyleLbl="alignNode1" presStyleIdx="0" presStyleCnt="1"/>
      <dgm:spPr/>
      <dgm:t>
        <a:bodyPr/>
        <a:lstStyle/>
        <a:p>
          <a:endParaRPr lang="el-GR"/>
        </a:p>
      </dgm:t>
    </dgm:pt>
    <dgm:pt modelId="{0DD208DF-E4A1-4E5F-938E-9678A9F35953}" type="pres">
      <dgm:prSet presAssocID="{83BA8DEC-7465-4D2A-841E-E42C3327B918}" presName="adorn" presStyleLbl="fgAccFollowNode1" presStyleIdx="0" presStyleCnt="1"/>
      <dgm:spPr>
        <a:solidFill>
          <a:schemeClr val="tx1">
            <a:lumMod val="65000"/>
            <a:alpha val="90000"/>
          </a:schemeClr>
        </a:solidFill>
      </dgm:spPr>
    </dgm:pt>
  </dgm:ptLst>
  <dgm:cxnLst>
    <dgm:cxn modelId="{CD641377-A9AD-4CE0-A44F-344543A1BCD0}" srcId="{21883B87-9F24-4BA6-9684-0F3706033AD1}" destId="{83BA8DEC-7465-4D2A-841E-E42C3327B918}" srcOrd="0" destOrd="0" parTransId="{5764FB95-F90D-4D18-94D6-5ADC8DACF205}" sibTransId="{12277F08-65D1-4759-9814-08B84D77FACE}"/>
    <dgm:cxn modelId="{90C4B816-A883-4BB3-9FC3-427F97EAD820}" type="presOf" srcId="{83BA8DEC-7465-4D2A-841E-E42C3327B918}" destId="{7C27E46B-E389-4AB6-BC31-5AC06A84FB17}" srcOrd="1" destOrd="0" presId="urn:microsoft.com/office/officeart/2005/8/layout/bList2"/>
    <dgm:cxn modelId="{3CB71593-5D73-419B-A424-74F81EAA3137}" type="presOf" srcId="{21883B87-9F24-4BA6-9684-0F3706033AD1}" destId="{65F26BE8-7970-4253-AB94-07FC36669156}" srcOrd="0" destOrd="0" presId="urn:microsoft.com/office/officeart/2005/8/layout/bList2"/>
    <dgm:cxn modelId="{155A6515-8998-497D-A4D5-3964A018FED0}" type="presOf" srcId="{83BA8DEC-7465-4D2A-841E-E42C3327B918}" destId="{037CD1DE-E9A9-4AEA-98B4-7B1E81544000}" srcOrd="0" destOrd="0" presId="urn:microsoft.com/office/officeart/2005/8/layout/bList2"/>
    <dgm:cxn modelId="{9929AC1D-B23A-4A60-8526-75E14374B080}" type="presParOf" srcId="{65F26BE8-7970-4253-AB94-07FC36669156}" destId="{7B677C73-80E3-44F6-8F22-C54959FBB251}" srcOrd="0" destOrd="0" presId="urn:microsoft.com/office/officeart/2005/8/layout/bList2"/>
    <dgm:cxn modelId="{C8327475-D894-41CF-B0EA-0ECCD5944808}" type="presParOf" srcId="{7B677C73-80E3-44F6-8F22-C54959FBB251}" destId="{851E6EDA-5504-42B9-A406-998998FF0F23}" srcOrd="0" destOrd="0" presId="urn:microsoft.com/office/officeart/2005/8/layout/bList2"/>
    <dgm:cxn modelId="{82B64DA1-1B60-4391-82AE-D7DB7A70AB5F}" type="presParOf" srcId="{7B677C73-80E3-44F6-8F22-C54959FBB251}" destId="{037CD1DE-E9A9-4AEA-98B4-7B1E81544000}" srcOrd="1" destOrd="0" presId="urn:microsoft.com/office/officeart/2005/8/layout/bList2"/>
    <dgm:cxn modelId="{5BB006A1-5386-4465-B8E7-9BDC275B5D5F}" type="presParOf" srcId="{7B677C73-80E3-44F6-8F22-C54959FBB251}" destId="{7C27E46B-E389-4AB6-BC31-5AC06A84FB17}" srcOrd="2" destOrd="0" presId="urn:microsoft.com/office/officeart/2005/8/layout/bList2"/>
    <dgm:cxn modelId="{07A71FB7-A59B-4F64-98D4-5CAD1D9B1CCF}" type="presParOf" srcId="{7B677C73-80E3-44F6-8F22-C54959FBB251}" destId="{0DD208DF-E4A1-4E5F-938E-9678A9F35953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B21D54-6401-4161-85BB-981D0E20D7B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99BAEB7-B313-4A3D-AD53-82B79A21366E}">
      <dgm:prSet custT="1"/>
      <dgm:spPr/>
      <dgm:t>
        <a:bodyPr/>
        <a:lstStyle/>
        <a:p>
          <a:pPr rtl="0"/>
          <a:r>
            <a:rPr lang="el-GR" sz="2000" b="1" dirty="0" smtClean="0">
              <a:solidFill>
                <a:schemeClr val="tx2">
                  <a:lumMod val="10000"/>
                </a:schemeClr>
              </a:solidFill>
            </a:rPr>
            <a:t>συνέρχεται</a:t>
          </a:r>
          <a:r>
            <a:rPr lang="el-GR" sz="2000" dirty="0" smtClean="0">
              <a:solidFill>
                <a:schemeClr val="tx2">
                  <a:lumMod val="10000"/>
                </a:schemeClr>
              </a:solidFill>
            </a:rPr>
            <a:t> και …</a:t>
          </a:r>
          <a:r>
            <a:rPr lang="el-GR" sz="3600" dirty="0" smtClean="0">
              <a:solidFill>
                <a:schemeClr val="tx2">
                  <a:lumMod val="10000"/>
                </a:schemeClr>
              </a:solidFill>
            </a:rPr>
            <a:t> </a:t>
          </a:r>
          <a:endParaRPr lang="el-GR" sz="3600" dirty="0">
            <a:solidFill>
              <a:schemeClr val="tx2">
                <a:lumMod val="10000"/>
              </a:schemeClr>
            </a:solidFill>
          </a:endParaRPr>
        </a:p>
      </dgm:t>
    </dgm:pt>
    <dgm:pt modelId="{7FE8D0E6-56CC-454A-99B2-1B94431A1832}" type="parTrans" cxnId="{4B785B28-F4E5-4979-B0A6-EFC3F6CAE5A2}">
      <dgm:prSet/>
      <dgm:spPr/>
      <dgm:t>
        <a:bodyPr/>
        <a:lstStyle/>
        <a:p>
          <a:endParaRPr lang="el-GR"/>
        </a:p>
      </dgm:t>
    </dgm:pt>
    <dgm:pt modelId="{9612D07F-DA09-484F-989E-751C1DAB4A5D}" type="sibTrans" cxnId="{4B785B28-F4E5-4979-B0A6-EFC3F6CAE5A2}">
      <dgm:prSet/>
      <dgm:spPr/>
      <dgm:t>
        <a:bodyPr/>
        <a:lstStyle/>
        <a:p>
          <a:endParaRPr lang="el-GR"/>
        </a:p>
      </dgm:t>
    </dgm:pt>
    <dgm:pt modelId="{56D08CFD-3FBF-4361-8FD0-72EDA0261FAF}">
      <dgm:prSet custT="1"/>
      <dgm:spPr/>
      <dgm:t>
        <a:bodyPr/>
        <a:lstStyle/>
        <a:p>
          <a:pPr rtl="0"/>
          <a:r>
            <a:rPr lang="el-GR" sz="2000" b="1" dirty="0" smtClean="0"/>
            <a:t>προγραμματίζει το εκπαιδευτικό έργο </a:t>
          </a:r>
          <a:r>
            <a:rPr lang="el-GR" sz="2000" dirty="0" smtClean="0"/>
            <a:t>για το  τρέχον σχολικό έτος, λαμβάνοντας υπόψη την  </a:t>
          </a:r>
          <a:r>
            <a:rPr lang="el-GR" sz="2000" b="1" u="sng" dirty="0" smtClean="0"/>
            <a:t>έκθεση </a:t>
          </a:r>
          <a:r>
            <a:rPr lang="el-GR" sz="2000" b="1" u="sng" dirty="0" err="1" smtClean="0"/>
            <a:t>ανατροφοδοτικής</a:t>
          </a:r>
          <a:r>
            <a:rPr lang="el-GR" sz="2000" b="1" u="sng" dirty="0" smtClean="0"/>
            <a:t> αποτίμησης του  προηγούμενου σχολικού έτους</a:t>
          </a:r>
          <a:r>
            <a:rPr lang="el-GR" sz="2000" dirty="0" smtClean="0"/>
            <a:t>, καθώς και τις  απόψεις του </a:t>
          </a:r>
          <a:r>
            <a:rPr lang="el-GR" sz="2000" b="1" dirty="0" smtClean="0"/>
            <a:t>σχολικού συμβουλίου </a:t>
          </a:r>
          <a:r>
            <a:rPr lang="el-GR" sz="2000" dirty="0" smtClean="0"/>
            <a:t>στο πλαίσιο των αρμοδιοτήτων του, </a:t>
          </a:r>
          <a:r>
            <a:rPr lang="el-GR" sz="2000" i="1" u="sng" dirty="0" smtClean="0"/>
            <a:t>το οποίο  οφείλει να έχει προηγουμένως συγκληθεί για  αυτό το θέμα.</a:t>
          </a:r>
          <a:endParaRPr lang="el-GR" sz="2000" dirty="0"/>
        </a:p>
      </dgm:t>
    </dgm:pt>
    <dgm:pt modelId="{BE2D9947-81D6-498E-9EC1-3DB0CF190343}" type="parTrans" cxnId="{1F5051E8-2ECE-4C8A-A2B1-6943F0E3BBF3}">
      <dgm:prSet/>
      <dgm:spPr/>
      <dgm:t>
        <a:bodyPr/>
        <a:lstStyle/>
        <a:p>
          <a:endParaRPr lang="el-GR"/>
        </a:p>
      </dgm:t>
    </dgm:pt>
    <dgm:pt modelId="{E6546FE5-49C8-4508-A7CE-D4022D7CADB1}" type="sibTrans" cxnId="{1F5051E8-2ECE-4C8A-A2B1-6943F0E3BBF3}">
      <dgm:prSet/>
      <dgm:spPr/>
      <dgm:t>
        <a:bodyPr/>
        <a:lstStyle/>
        <a:p>
          <a:endParaRPr lang="el-GR"/>
        </a:p>
      </dgm:t>
    </dgm:pt>
    <dgm:pt modelId="{844D7458-61FE-4B96-8670-5EA7EBC8E224}">
      <dgm:prSet custT="1"/>
      <dgm:spPr/>
      <dgm:t>
        <a:bodyPr/>
        <a:lstStyle/>
        <a:p>
          <a:pPr rtl="0"/>
          <a:r>
            <a:rPr lang="el-GR" sz="2000" dirty="0" smtClean="0"/>
            <a:t>Ο σύλλογος διδασκόντων, </a:t>
          </a:r>
          <a:r>
            <a:rPr lang="el-GR" sz="2000" b="1" dirty="0" smtClean="0"/>
            <a:t>κατά την έναρξη  </a:t>
          </a:r>
          <a:r>
            <a:rPr lang="el-GR" sz="2000" dirty="0" smtClean="0"/>
            <a:t>κάθε σχολικού έτους…</a:t>
          </a:r>
          <a:endParaRPr lang="el-GR" sz="2000" dirty="0"/>
        </a:p>
      </dgm:t>
    </dgm:pt>
    <dgm:pt modelId="{1C453A6C-5460-4A7E-B562-6A4CC961C609}" type="parTrans" cxnId="{7CAE6CD1-9768-45BF-8A83-A03D6F0ECE87}">
      <dgm:prSet/>
      <dgm:spPr/>
      <dgm:t>
        <a:bodyPr/>
        <a:lstStyle/>
        <a:p>
          <a:endParaRPr lang="el-GR"/>
        </a:p>
      </dgm:t>
    </dgm:pt>
    <dgm:pt modelId="{34648860-039F-4AF3-B695-86021AB1BDF8}" type="sibTrans" cxnId="{7CAE6CD1-9768-45BF-8A83-A03D6F0ECE87}">
      <dgm:prSet/>
      <dgm:spPr/>
      <dgm:t>
        <a:bodyPr/>
        <a:lstStyle/>
        <a:p>
          <a:endParaRPr lang="el-GR"/>
        </a:p>
      </dgm:t>
    </dgm:pt>
    <dgm:pt modelId="{4BA982F6-028F-4D40-98E4-E2C6804DEB10}" type="pres">
      <dgm:prSet presAssocID="{50B21D54-6401-4161-85BB-981D0E20D7B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D0DD37BB-B1A3-44AA-B4CD-4405B4CE1B20}" type="pres">
      <dgm:prSet presAssocID="{844D7458-61FE-4B96-8670-5EA7EBC8E224}" presName="parentLin" presStyleCnt="0"/>
      <dgm:spPr/>
    </dgm:pt>
    <dgm:pt modelId="{583358C6-8268-4E2D-BFB3-87A143CFBAD5}" type="pres">
      <dgm:prSet presAssocID="{844D7458-61FE-4B96-8670-5EA7EBC8E224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1009B61A-34FE-41E7-96DA-AEEB365ED39F}" type="pres">
      <dgm:prSet presAssocID="{844D7458-61FE-4B96-8670-5EA7EBC8E224}" presName="parentText" presStyleLbl="node1" presStyleIdx="0" presStyleCnt="2" custScaleX="124795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E6CC76-A3E9-4B25-9B7C-2F1DBF7F94D0}" type="pres">
      <dgm:prSet presAssocID="{844D7458-61FE-4B96-8670-5EA7EBC8E224}" presName="negativeSpace" presStyleCnt="0"/>
      <dgm:spPr/>
    </dgm:pt>
    <dgm:pt modelId="{524FFDD4-7937-415C-9AD8-8060E7B2B76E}" type="pres">
      <dgm:prSet presAssocID="{844D7458-61FE-4B96-8670-5EA7EBC8E224}" presName="childText" presStyleLbl="conFgAcc1" presStyleIdx="0" presStyleCnt="2">
        <dgm:presLayoutVars>
          <dgm:bulletEnabled val="1"/>
        </dgm:presLayoutVars>
      </dgm:prSet>
      <dgm:spPr/>
    </dgm:pt>
    <dgm:pt modelId="{31FA8D76-5C92-41B4-A3D0-17F25C743CA6}" type="pres">
      <dgm:prSet presAssocID="{34648860-039F-4AF3-B695-86021AB1BDF8}" presName="spaceBetweenRectangles" presStyleCnt="0"/>
      <dgm:spPr/>
    </dgm:pt>
    <dgm:pt modelId="{AF3596B6-431A-46DC-8739-C60D2FCCE8DE}" type="pres">
      <dgm:prSet presAssocID="{A99BAEB7-B313-4A3D-AD53-82B79A21366E}" presName="parentLin" presStyleCnt="0"/>
      <dgm:spPr/>
    </dgm:pt>
    <dgm:pt modelId="{1D9EFEC5-D46F-48CE-BDFD-87A19719C2D3}" type="pres">
      <dgm:prSet presAssocID="{A99BAEB7-B313-4A3D-AD53-82B79A21366E}" presName="parentLeftMargin" presStyleLbl="node1" presStyleIdx="0" presStyleCnt="2"/>
      <dgm:spPr/>
      <dgm:t>
        <a:bodyPr/>
        <a:lstStyle/>
        <a:p>
          <a:endParaRPr lang="el-GR"/>
        </a:p>
      </dgm:t>
    </dgm:pt>
    <dgm:pt modelId="{9D97B94A-B674-497A-BB7A-121430F62A71}" type="pres">
      <dgm:prSet presAssocID="{A99BAEB7-B313-4A3D-AD53-82B79A21366E}" presName="parentText" presStyleLbl="node1" presStyleIdx="1" presStyleCnt="2" custScaleX="126139" custLinFactNeighborX="-5509" custLinFactNeighborY="-4274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1A19077-BBFC-4F16-AD3D-0BF5FF733881}" type="pres">
      <dgm:prSet presAssocID="{A99BAEB7-B313-4A3D-AD53-82B79A21366E}" presName="negativeSpace" presStyleCnt="0"/>
      <dgm:spPr/>
    </dgm:pt>
    <dgm:pt modelId="{B78987E2-0AD1-438F-A4EA-F4D491625A82}" type="pres">
      <dgm:prSet presAssocID="{A99BAEB7-B313-4A3D-AD53-82B79A21366E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5AC0552B-B012-4A39-B20C-4C1E3A8F64DB}" type="presOf" srcId="{844D7458-61FE-4B96-8670-5EA7EBC8E224}" destId="{583358C6-8268-4E2D-BFB3-87A143CFBAD5}" srcOrd="0" destOrd="0" presId="urn:microsoft.com/office/officeart/2005/8/layout/list1"/>
    <dgm:cxn modelId="{1F5051E8-2ECE-4C8A-A2B1-6943F0E3BBF3}" srcId="{A99BAEB7-B313-4A3D-AD53-82B79A21366E}" destId="{56D08CFD-3FBF-4361-8FD0-72EDA0261FAF}" srcOrd="0" destOrd="0" parTransId="{BE2D9947-81D6-498E-9EC1-3DB0CF190343}" sibTransId="{E6546FE5-49C8-4508-A7CE-D4022D7CADB1}"/>
    <dgm:cxn modelId="{3081BFB4-6A41-4435-BC5E-0F55003CC585}" type="presOf" srcId="{A99BAEB7-B313-4A3D-AD53-82B79A21366E}" destId="{9D97B94A-B674-497A-BB7A-121430F62A71}" srcOrd="1" destOrd="0" presId="urn:microsoft.com/office/officeart/2005/8/layout/list1"/>
    <dgm:cxn modelId="{070CCCDB-102A-4719-BD4D-99372D2A4971}" type="presOf" srcId="{50B21D54-6401-4161-85BB-981D0E20D7B2}" destId="{4BA982F6-028F-4D40-98E4-E2C6804DEB10}" srcOrd="0" destOrd="0" presId="urn:microsoft.com/office/officeart/2005/8/layout/list1"/>
    <dgm:cxn modelId="{4227B2BF-5A22-4F6A-9359-3AE1A410C721}" type="presOf" srcId="{A99BAEB7-B313-4A3D-AD53-82B79A21366E}" destId="{1D9EFEC5-D46F-48CE-BDFD-87A19719C2D3}" srcOrd="0" destOrd="0" presId="urn:microsoft.com/office/officeart/2005/8/layout/list1"/>
    <dgm:cxn modelId="{EFF6BCD6-968F-41B3-B22D-EDFEB054F723}" type="presOf" srcId="{56D08CFD-3FBF-4361-8FD0-72EDA0261FAF}" destId="{B78987E2-0AD1-438F-A4EA-F4D491625A82}" srcOrd="0" destOrd="0" presId="urn:microsoft.com/office/officeart/2005/8/layout/list1"/>
    <dgm:cxn modelId="{60E668D9-775D-442B-8054-1C3522E3379C}" type="presOf" srcId="{844D7458-61FE-4B96-8670-5EA7EBC8E224}" destId="{1009B61A-34FE-41E7-96DA-AEEB365ED39F}" srcOrd="1" destOrd="0" presId="urn:microsoft.com/office/officeart/2005/8/layout/list1"/>
    <dgm:cxn modelId="{4B785B28-F4E5-4979-B0A6-EFC3F6CAE5A2}" srcId="{50B21D54-6401-4161-85BB-981D0E20D7B2}" destId="{A99BAEB7-B313-4A3D-AD53-82B79A21366E}" srcOrd="1" destOrd="0" parTransId="{7FE8D0E6-56CC-454A-99B2-1B94431A1832}" sibTransId="{9612D07F-DA09-484F-989E-751C1DAB4A5D}"/>
    <dgm:cxn modelId="{7CAE6CD1-9768-45BF-8A83-A03D6F0ECE87}" srcId="{50B21D54-6401-4161-85BB-981D0E20D7B2}" destId="{844D7458-61FE-4B96-8670-5EA7EBC8E224}" srcOrd="0" destOrd="0" parTransId="{1C453A6C-5460-4A7E-B562-6A4CC961C609}" sibTransId="{34648860-039F-4AF3-B695-86021AB1BDF8}"/>
    <dgm:cxn modelId="{AA7AAF07-525D-4985-93AB-A8159E9C9267}" type="presParOf" srcId="{4BA982F6-028F-4D40-98E4-E2C6804DEB10}" destId="{D0DD37BB-B1A3-44AA-B4CD-4405B4CE1B20}" srcOrd="0" destOrd="0" presId="urn:microsoft.com/office/officeart/2005/8/layout/list1"/>
    <dgm:cxn modelId="{D0F2CBAB-2E36-4411-A4F8-7FA7ACAEC6D0}" type="presParOf" srcId="{D0DD37BB-B1A3-44AA-B4CD-4405B4CE1B20}" destId="{583358C6-8268-4E2D-BFB3-87A143CFBAD5}" srcOrd="0" destOrd="0" presId="urn:microsoft.com/office/officeart/2005/8/layout/list1"/>
    <dgm:cxn modelId="{D6F7E4B2-A73C-43BA-84EC-84925194385B}" type="presParOf" srcId="{D0DD37BB-B1A3-44AA-B4CD-4405B4CE1B20}" destId="{1009B61A-34FE-41E7-96DA-AEEB365ED39F}" srcOrd="1" destOrd="0" presId="urn:microsoft.com/office/officeart/2005/8/layout/list1"/>
    <dgm:cxn modelId="{E33BD58A-BB80-42D3-90F7-0733B7B3B51D}" type="presParOf" srcId="{4BA982F6-028F-4D40-98E4-E2C6804DEB10}" destId="{EBE6CC76-A3E9-4B25-9B7C-2F1DBF7F94D0}" srcOrd="1" destOrd="0" presId="urn:microsoft.com/office/officeart/2005/8/layout/list1"/>
    <dgm:cxn modelId="{5B196700-0307-45AC-8A8F-8CCC73494154}" type="presParOf" srcId="{4BA982F6-028F-4D40-98E4-E2C6804DEB10}" destId="{524FFDD4-7937-415C-9AD8-8060E7B2B76E}" srcOrd="2" destOrd="0" presId="urn:microsoft.com/office/officeart/2005/8/layout/list1"/>
    <dgm:cxn modelId="{2221D46E-F03B-4639-BB36-C3914BEE2805}" type="presParOf" srcId="{4BA982F6-028F-4D40-98E4-E2C6804DEB10}" destId="{31FA8D76-5C92-41B4-A3D0-17F25C743CA6}" srcOrd="3" destOrd="0" presId="urn:microsoft.com/office/officeart/2005/8/layout/list1"/>
    <dgm:cxn modelId="{646DC310-A2B3-4701-B81B-E1348DD207E6}" type="presParOf" srcId="{4BA982F6-028F-4D40-98E4-E2C6804DEB10}" destId="{AF3596B6-431A-46DC-8739-C60D2FCCE8DE}" srcOrd="4" destOrd="0" presId="urn:microsoft.com/office/officeart/2005/8/layout/list1"/>
    <dgm:cxn modelId="{CF597F75-DA87-41DE-A9E4-50A4B4D917BD}" type="presParOf" srcId="{AF3596B6-431A-46DC-8739-C60D2FCCE8DE}" destId="{1D9EFEC5-D46F-48CE-BDFD-87A19719C2D3}" srcOrd="0" destOrd="0" presId="urn:microsoft.com/office/officeart/2005/8/layout/list1"/>
    <dgm:cxn modelId="{0D304FE1-DDA1-43E2-AAD5-8A09E64C1641}" type="presParOf" srcId="{AF3596B6-431A-46DC-8739-C60D2FCCE8DE}" destId="{9D97B94A-B674-497A-BB7A-121430F62A71}" srcOrd="1" destOrd="0" presId="urn:microsoft.com/office/officeart/2005/8/layout/list1"/>
    <dgm:cxn modelId="{C0F4B208-946C-4324-8C9B-8AC75F0C9C5E}" type="presParOf" srcId="{4BA982F6-028F-4D40-98E4-E2C6804DEB10}" destId="{B1A19077-BBFC-4F16-AD3D-0BF5FF733881}" srcOrd="5" destOrd="0" presId="urn:microsoft.com/office/officeart/2005/8/layout/list1"/>
    <dgm:cxn modelId="{750E35A7-2041-421D-A6DF-3A2D611D20E7}" type="presParOf" srcId="{4BA982F6-028F-4D40-98E4-E2C6804DEB10}" destId="{B78987E2-0AD1-438F-A4EA-F4D491625A82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F2D434-D871-4853-ACA1-25BD42E6EA2D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9A8987C-5630-4C94-A5A7-F3F1CC086986}">
      <dgm:prSet custT="1"/>
      <dgm:spPr/>
      <dgm:t>
        <a:bodyPr/>
        <a:lstStyle/>
        <a:p>
          <a:pPr algn="just" rtl="0"/>
          <a:r>
            <a:rPr lang="el-GR" sz="2000" dirty="0" smtClean="0"/>
            <a:t>Στη συνεδρίαση αυτή ο σύλλογος διδασκόντων μπορεί να καλεί στελέχη…</a:t>
          </a:r>
        </a:p>
        <a:p>
          <a:pPr algn="l" rtl="0"/>
          <a:endParaRPr lang="el-GR" sz="1700" dirty="0"/>
        </a:p>
      </dgm:t>
    </dgm:pt>
    <dgm:pt modelId="{7D1C53D4-3419-4E51-98D3-C78B9F4291FB}" type="parTrans" cxnId="{A8B9010E-6B03-416E-8F45-16C05C1E5EE2}">
      <dgm:prSet/>
      <dgm:spPr/>
      <dgm:t>
        <a:bodyPr/>
        <a:lstStyle/>
        <a:p>
          <a:endParaRPr lang="el-GR"/>
        </a:p>
      </dgm:t>
    </dgm:pt>
    <dgm:pt modelId="{C79D5CE4-7496-4395-A31D-B6A10EA0928A}" type="sibTrans" cxnId="{A8B9010E-6B03-416E-8F45-16C05C1E5EE2}">
      <dgm:prSet/>
      <dgm:spPr/>
      <dgm:t>
        <a:bodyPr/>
        <a:lstStyle/>
        <a:p>
          <a:endParaRPr lang="el-GR"/>
        </a:p>
      </dgm:t>
    </dgm:pt>
    <dgm:pt modelId="{39E7B3C7-2219-483F-A1EA-E69D5E5BA6A9}">
      <dgm:prSet custT="1"/>
      <dgm:spPr/>
      <dgm:t>
        <a:bodyPr/>
        <a:lstStyle/>
        <a:p>
          <a:pPr algn="just" rtl="0"/>
          <a:r>
            <a:rPr lang="el-GR" sz="2000" i="1" dirty="0" smtClean="0"/>
            <a:t>του  </a:t>
          </a:r>
          <a:r>
            <a:rPr lang="el-GR" sz="2000" i="1" dirty="0" smtClean="0">
              <a:solidFill>
                <a:schemeClr val="tx2">
                  <a:lumMod val="10000"/>
                </a:schemeClr>
              </a:solidFill>
            </a:rPr>
            <a:t>ΠΕ.Κ.Ε.Σ.</a:t>
          </a:r>
          <a:r>
            <a:rPr lang="el-GR" sz="2000" i="1" dirty="0" smtClean="0"/>
            <a:t>, του </a:t>
          </a:r>
          <a:r>
            <a:rPr lang="el-GR" sz="2000" i="1" dirty="0" smtClean="0">
              <a:solidFill>
                <a:schemeClr val="tx2">
                  <a:lumMod val="10000"/>
                </a:schemeClr>
              </a:solidFill>
            </a:rPr>
            <a:t>Κ.Ε.Σ.Υ</a:t>
          </a:r>
          <a:r>
            <a:rPr lang="el-GR" sz="2000" i="1" dirty="0" smtClean="0"/>
            <a:t>., του </a:t>
          </a:r>
          <a:r>
            <a:rPr lang="el-GR" sz="2000" i="1" dirty="0" smtClean="0">
              <a:solidFill>
                <a:schemeClr val="tx2">
                  <a:lumMod val="10000"/>
                </a:schemeClr>
              </a:solidFill>
            </a:rPr>
            <a:t>Κ.Ε.Α</a:t>
          </a:r>
          <a:r>
            <a:rPr lang="el-GR" sz="2000" i="1" dirty="0" smtClean="0"/>
            <a:t>., μέλη </a:t>
          </a:r>
          <a:r>
            <a:rPr lang="el-GR" sz="2000" i="1" dirty="0" smtClean="0">
              <a:solidFill>
                <a:schemeClr val="tx2">
                  <a:lumMod val="10000"/>
                </a:schemeClr>
              </a:solidFill>
            </a:rPr>
            <a:t>Δ.Ε.Π.</a:t>
          </a:r>
          <a:r>
            <a:rPr lang="el-GR" sz="2000" i="1" dirty="0" smtClean="0"/>
            <a:t> των </a:t>
          </a:r>
          <a:r>
            <a:rPr lang="el-GR" sz="2000" i="1" dirty="0" smtClean="0">
              <a:solidFill>
                <a:schemeClr val="tx2">
                  <a:lumMod val="10000"/>
                </a:schemeClr>
              </a:solidFill>
            </a:rPr>
            <a:t>Α.Ε.Ι</a:t>
          </a:r>
          <a:r>
            <a:rPr lang="el-GR" sz="2000" i="1" dirty="0" smtClean="0"/>
            <a:t>., μέλη των Ερευνητικών Κέντρων και  άλλων εποπτευόμενων από το Υπουργείο  Παιδείας και Θρησκευμάτων  φορέων</a:t>
          </a:r>
          <a:r>
            <a:rPr lang="el-GR" sz="2000" dirty="0" smtClean="0"/>
            <a:t>, που κατά την κρίση του μπορούν να  συμβάλλουν στη διαμόρφωση </a:t>
          </a:r>
          <a:r>
            <a:rPr lang="el-GR" sz="2000" b="1" u="sng" dirty="0" smtClean="0">
              <a:solidFill>
                <a:schemeClr val="tx2">
                  <a:lumMod val="10000"/>
                </a:schemeClr>
              </a:solidFill>
            </a:rPr>
            <a:t>ενός</a:t>
          </a:r>
          <a:r>
            <a:rPr lang="el-GR" sz="2000" u="sng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l-GR" sz="2000" b="1" u="sng" dirty="0" smtClean="0">
              <a:solidFill>
                <a:schemeClr val="tx2">
                  <a:lumMod val="10000"/>
                </a:schemeClr>
              </a:solidFill>
            </a:rPr>
            <a:t>κατάλληλου σχεδίου δράσης για την</a:t>
          </a:r>
          <a:r>
            <a:rPr lang="el-GR" sz="2000" u="sng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l-GR" sz="2000" b="1" u="sng" dirty="0" smtClean="0">
              <a:solidFill>
                <a:schemeClr val="tx2">
                  <a:lumMod val="10000"/>
                </a:schemeClr>
              </a:solidFill>
            </a:rPr>
            <a:t>επίτευξη των στόχων του εκπαιδευτικού  έργου.</a:t>
          </a:r>
          <a:endParaRPr lang="el-GR" sz="2000" dirty="0">
            <a:solidFill>
              <a:schemeClr val="tx2">
                <a:lumMod val="10000"/>
              </a:schemeClr>
            </a:solidFill>
          </a:endParaRPr>
        </a:p>
      </dgm:t>
    </dgm:pt>
    <dgm:pt modelId="{D4BA3985-AAEA-491A-943A-CA5C489F0E7F}" type="parTrans" cxnId="{CE147BE0-6360-4E5E-9CE4-FBF76927BB80}">
      <dgm:prSet/>
      <dgm:spPr/>
      <dgm:t>
        <a:bodyPr/>
        <a:lstStyle/>
        <a:p>
          <a:endParaRPr lang="el-GR"/>
        </a:p>
      </dgm:t>
    </dgm:pt>
    <dgm:pt modelId="{98786E49-9F6B-4BE4-9C77-FCCE92FA1637}" type="sibTrans" cxnId="{CE147BE0-6360-4E5E-9CE4-FBF76927BB80}">
      <dgm:prSet/>
      <dgm:spPr/>
      <dgm:t>
        <a:bodyPr/>
        <a:lstStyle/>
        <a:p>
          <a:endParaRPr lang="el-GR"/>
        </a:p>
      </dgm:t>
    </dgm:pt>
    <dgm:pt modelId="{50C9DC0A-A9AB-4D7E-9AEA-8F28686DE635}">
      <dgm:prSet custT="1"/>
      <dgm:spPr/>
      <dgm:t>
        <a:bodyPr/>
        <a:lstStyle/>
        <a:p>
          <a:pPr rtl="0"/>
          <a:endParaRPr lang="el-GR" sz="2000" dirty="0" smtClean="0"/>
        </a:p>
        <a:p>
          <a:pPr algn="just" rtl="0"/>
          <a:r>
            <a:rPr lang="el-GR" sz="2000" dirty="0" smtClean="0"/>
            <a:t>3. Οι </a:t>
          </a:r>
          <a:r>
            <a:rPr lang="el-GR" sz="2000" b="1" dirty="0" smtClean="0">
              <a:solidFill>
                <a:schemeClr val="tx2">
                  <a:lumMod val="10000"/>
                </a:schemeClr>
              </a:solidFill>
            </a:rPr>
            <a:t>θεματικοί άξονες</a:t>
          </a:r>
          <a:r>
            <a:rPr lang="el-GR" sz="2000" dirty="0" smtClean="0"/>
            <a:t> αναφοράς του συλλογικού προγραμματισμού και της </a:t>
          </a:r>
          <a:r>
            <a:rPr lang="el-GR" sz="2000" dirty="0" err="1" smtClean="0"/>
            <a:t>ανατροφοδοτικής</a:t>
          </a:r>
          <a:r>
            <a:rPr lang="el-GR" sz="2000" dirty="0" smtClean="0"/>
            <a:t> αποτίμησης καθώς και ο  τύπος των σχετικών εκθέσεων, καθορίζονται  με απόφαση του Υπουργού Παιδείας, Έρευνας και Θρησκευμάτων, που εκδίδεται  ύστερα από εισήγηση του Ι.Ε.Π..</a:t>
          </a:r>
        </a:p>
        <a:p>
          <a:pPr algn="just" rtl="0"/>
          <a:r>
            <a:rPr lang="el-GR" sz="2000" dirty="0" smtClean="0"/>
            <a:t> </a:t>
          </a:r>
          <a:endParaRPr lang="el-GR" sz="2000" dirty="0"/>
        </a:p>
      </dgm:t>
    </dgm:pt>
    <dgm:pt modelId="{AF3D6F9E-686A-4845-B6B2-B8EA2895A494}" type="parTrans" cxnId="{5E4ACE0F-801A-44DD-A9BE-2E7044D5F6DA}">
      <dgm:prSet/>
      <dgm:spPr/>
      <dgm:t>
        <a:bodyPr/>
        <a:lstStyle/>
        <a:p>
          <a:endParaRPr lang="el-GR"/>
        </a:p>
      </dgm:t>
    </dgm:pt>
    <dgm:pt modelId="{FF9A1842-DE30-4D8C-9B00-506BB7354D4A}" type="sibTrans" cxnId="{5E4ACE0F-801A-44DD-A9BE-2E7044D5F6DA}">
      <dgm:prSet/>
      <dgm:spPr/>
      <dgm:t>
        <a:bodyPr/>
        <a:lstStyle/>
        <a:p>
          <a:endParaRPr lang="el-GR"/>
        </a:p>
      </dgm:t>
    </dgm:pt>
    <dgm:pt modelId="{A1FE44F4-D8C4-45E9-AF4F-CAE941420E0F}" type="pres">
      <dgm:prSet presAssocID="{7CF2D434-D871-4853-ACA1-25BD42E6EA2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l-GR"/>
        </a:p>
      </dgm:t>
    </dgm:pt>
    <dgm:pt modelId="{294D4701-4D80-4FC4-86F4-7313F165027C}" type="pres">
      <dgm:prSet presAssocID="{7CF2D434-D871-4853-ACA1-25BD42E6EA2D}" presName="Name1" presStyleCnt="0"/>
      <dgm:spPr/>
    </dgm:pt>
    <dgm:pt modelId="{19F56A9C-E8AC-4545-BB14-01125F7EBDF3}" type="pres">
      <dgm:prSet presAssocID="{7CF2D434-D871-4853-ACA1-25BD42E6EA2D}" presName="cycle" presStyleCnt="0"/>
      <dgm:spPr/>
    </dgm:pt>
    <dgm:pt modelId="{E339EDE0-F747-495B-83A0-86780AF350AC}" type="pres">
      <dgm:prSet presAssocID="{7CF2D434-D871-4853-ACA1-25BD42E6EA2D}" presName="srcNode" presStyleLbl="node1" presStyleIdx="0" presStyleCnt="3"/>
      <dgm:spPr/>
    </dgm:pt>
    <dgm:pt modelId="{DC4B4111-994F-4F81-8657-8F74B6B4C897}" type="pres">
      <dgm:prSet presAssocID="{7CF2D434-D871-4853-ACA1-25BD42E6EA2D}" presName="conn" presStyleLbl="parChTrans1D2" presStyleIdx="0" presStyleCnt="1"/>
      <dgm:spPr/>
      <dgm:t>
        <a:bodyPr/>
        <a:lstStyle/>
        <a:p>
          <a:endParaRPr lang="el-GR"/>
        </a:p>
      </dgm:t>
    </dgm:pt>
    <dgm:pt modelId="{01320F16-921E-48D1-8AC2-CB0AD82748E7}" type="pres">
      <dgm:prSet presAssocID="{7CF2D434-D871-4853-ACA1-25BD42E6EA2D}" presName="extraNode" presStyleLbl="node1" presStyleIdx="0" presStyleCnt="3"/>
      <dgm:spPr/>
    </dgm:pt>
    <dgm:pt modelId="{168A9A7A-8F9B-466F-827A-F015567667F2}" type="pres">
      <dgm:prSet presAssocID="{7CF2D434-D871-4853-ACA1-25BD42E6EA2D}" presName="dstNode" presStyleLbl="node1" presStyleIdx="0" presStyleCnt="3"/>
      <dgm:spPr/>
    </dgm:pt>
    <dgm:pt modelId="{8A64DEC1-11A4-4F7C-9984-693AE2E5DD7B}" type="pres">
      <dgm:prSet presAssocID="{D9A8987C-5630-4C94-A5A7-F3F1CC086986}" presName="text_1" presStyleLbl="node1" presStyleIdx="0" presStyleCnt="3" custScaleX="100504" custScaleY="86597" custLinFactNeighborX="-374" custLinFactNeighborY="-2660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A59027F-DE02-41C8-A557-04296C44D668}" type="pres">
      <dgm:prSet presAssocID="{D9A8987C-5630-4C94-A5A7-F3F1CC086986}" presName="accent_1" presStyleCnt="0"/>
      <dgm:spPr/>
    </dgm:pt>
    <dgm:pt modelId="{C4379D25-7CB2-4701-B407-6926B4D38DF0}" type="pres">
      <dgm:prSet presAssocID="{D9A8987C-5630-4C94-A5A7-F3F1CC086986}" presName="accentRepeatNode" presStyleLbl="solidFgAcc1" presStyleIdx="0" presStyleCnt="3" custScaleX="78067" custScaleY="67100" custLinFactNeighborX="-14243" custLinFactNeighborY="-22370"/>
      <dgm:spPr/>
    </dgm:pt>
    <dgm:pt modelId="{681CFD97-2788-4E8E-AF06-0E704C108B49}" type="pres">
      <dgm:prSet presAssocID="{39E7B3C7-2219-483F-A1EA-E69D5E5BA6A9}" presName="text_2" presStyleLbl="node1" presStyleIdx="1" presStyleCnt="3" custScaleX="101480" custScaleY="176462" custLinFactNeighborX="-646" custLinFactNeighborY="-31527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C2B0E5D-175C-4118-B233-1AB08B88D3E8}" type="pres">
      <dgm:prSet presAssocID="{39E7B3C7-2219-483F-A1EA-E69D5E5BA6A9}" presName="accent_2" presStyleCnt="0"/>
      <dgm:spPr/>
    </dgm:pt>
    <dgm:pt modelId="{745FFD27-4697-4D35-8245-02E3B0366C30}" type="pres">
      <dgm:prSet presAssocID="{39E7B3C7-2219-483F-A1EA-E69D5E5BA6A9}" presName="accentRepeatNode" presStyleLbl="solidFgAcc1" presStyleIdx="1" presStyleCnt="3" custScaleX="116384" custScaleY="115933" custLinFactNeighborX="-25803" custLinFactNeighborY="-25514"/>
      <dgm:spPr/>
    </dgm:pt>
    <dgm:pt modelId="{499D9BE9-D5BD-473D-825C-B2217B793D38}" type="pres">
      <dgm:prSet presAssocID="{50C9DC0A-A9AB-4D7E-9AEA-8F28686DE635}" presName="text_3" presStyleLbl="node1" presStyleIdx="2" presStyleCnt="3" custScaleX="99312" custScaleY="154351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C13300D-5FE4-4DE1-B5AB-2FE9DC464A92}" type="pres">
      <dgm:prSet presAssocID="{50C9DC0A-A9AB-4D7E-9AEA-8F28686DE635}" presName="accent_3" presStyleCnt="0"/>
      <dgm:spPr/>
    </dgm:pt>
    <dgm:pt modelId="{26B6CCB0-7B72-4CBE-A6A8-61E61BD4AC85}" type="pres">
      <dgm:prSet presAssocID="{50C9DC0A-A9AB-4D7E-9AEA-8F28686DE635}" presName="accentRepeatNode" presStyleLbl="solidFgAcc1" presStyleIdx="2" presStyleCnt="3" custScaleX="106554" custScaleY="98830"/>
      <dgm:spPr/>
    </dgm:pt>
  </dgm:ptLst>
  <dgm:cxnLst>
    <dgm:cxn modelId="{CE147BE0-6360-4E5E-9CE4-FBF76927BB80}" srcId="{7CF2D434-D871-4853-ACA1-25BD42E6EA2D}" destId="{39E7B3C7-2219-483F-A1EA-E69D5E5BA6A9}" srcOrd="1" destOrd="0" parTransId="{D4BA3985-AAEA-491A-943A-CA5C489F0E7F}" sibTransId="{98786E49-9F6B-4BE4-9C77-FCCE92FA1637}"/>
    <dgm:cxn modelId="{E98A1546-4EEC-4364-9C2E-F5CE9E9A7337}" type="presOf" srcId="{39E7B3C7-2219-483F-A1EA-E69D5E5BA6A9}" destId="{681CFD97-2788-4E8E-AF06-0E704C108B49}" srcOrd="0" destOrd="0" presId="urn:microsoft.com/office/officeart/2008/layout/VerticalCurvedList"/>
    <dgm:cxn modelId="{5E4ACE0F-801A-44DD-A9BE-2E7044D5F6DA}" srcId="{7CF2D434-D871-4853-ACA1-25BD42E6EA2D}" destId="{50C9DC0A-A9AB-4D7E-9AEA-8F28686DE635}" srcOrd="2" destOrd="0" parTransId="{AF3D6F9E-686A-4845-B6B2-B8EA2895A494}" sibTransId="{FF9A1842-DE30-4D8C-9B00-506BB7354D4A}"/>
    <dgm:cxn modelId="{A8B9010E-6B03-416E-8F45-16C05C1E5EE2}" srcId="{7CF2D434-D871-4853-ACA1-25BD42E6EA2D}" destId="{D9A8987C-5630-4C94-A5A7-F3F1CC086986}" srcOrd="0" destOrd="0" parTransId="{7D1C53D4-3419-4E51-98D3-C78B9F4291FB}" sibTransId="{C79D5CE4-7496-4395-A31D-B6A10EA0928A}"/>
    <dgm:cxn modelId="{88BC784D-E54F-4932-BFF0-4432B039ACD6}" type="presOf" srcId="{C79D5CE4-7496-4395-A31D-B6A10EA0928A}" destId="{DC4B4111-994F-4F81-8657-8F74B6B4C897}" srcOrd="0" destOrd="0" presId="urn:microsoft.com/office/officeart/2008/layout/VerticalCurvedList"/>
    <dgm:cxn modelId="{C54F6569-A9F0-4EE5-9466-0847E26CBD94}" type="presOf" srcId="{7CF2D434-D871-4853-ACA1-25BD42E6EA2D}" destId="{A1FE44F4-D8C4-45E9-AF4F-CAE941420E0F}" srcOrd="0" destOrd="0" presId="urn:microsoft.com/office/officeart/2008/layout/VerticalCurvedList"/>
    <dgm:cxn modelId="{D34137E9-BA1B-4095-A438-39262577AB08}" type="presOf" srcId="{50C9DC0A-A9AB-4D7E-9AEA-8F28686DE635}" destId="{499D9BE9-D5BD-473D-825C-B2217B793D38}" srcOrd="0" destOrd="0" presId="urn:microsoft.com/office/officeart/2008/layout/VerticalCurvedList"/>
    <dgm:cxn modelId="{BF031BE7-C966-42D6-82C7-1202C59ACB29}" type="presOf" srcId="{D9A8987C-5630-4C94-A5A7-F3F1CC086986}" destId="{8A64DEC1-11A4-4F7C-9984-693AE2E5DD7B}" srcOrd="0" destOrd="0" presId="urn:microsoft.com/office/officeart/2008/layout/VerticalCurvedList"/>
    <dgm:cxn modelId="{4A91F066-CF36-4EA0-B608-01C2305818D3}" type="presParOf" srcId="{A1FE44F4-D8C4-45E9-AF4F-CAE941420E0F}" destId="{294D4701-4D80-4FC4-86F4-7313F165027C}" srcOrd="0" destOrd="0" presId="urn:microsoft.com/office/officeart/2008/layout/VerticalCurvedList"/>
    <dgm:cxn modelId="{608A2A4C-05A9-4147-8C5D-803A90B949D4}" type="presParOf" srcId="{294D4701-4D80-4FC4-86F4-7313F165027C}" destId="{19F56A9C-E8AC-4545-BB14-01125F7EBDF3}" srcOrd="0" destOrd="0" presId="urn:microsoft.com/office/officeart/2008/layout/VerticalCurvedList"/>
    <dgm:cxn modelId="{68CDF00C-0614-450F-B4B7-5CE700D7E4B3}" type="presParOf" srcId="{19F56A9C-E8AC-4545-BB14-01125F7EBDF3}" destId="{E339EDE0-F747-495B-83A0-86780AF350AC}" srcOrd="0" destOrd="0" presId="urn:microsoft.com/office/officeart/2008/layout/VerticalCurvedList"/>
    <dgm:cxn modelId="{ED1D8E77-6767-4609-8ED1-EA1D1B98D76D}" type="presParOf" srcId="{19F56A9C-E8AC-4545-BB14-01125F7EBDF3}" destId="{DC4B4111-994F-4F81-8657-8F74B6B4C897}" srcOrd="1" destOrd="0" presId="urn:microsoft.com/office/officeart/2008/layout/VerticalCurvedList"/>
    <dgm:cxn modelId="{670E54D1-FF88-49A1-A70B-99B9F1BCAAE1}" type="presParOf" srcId="{19F56A9C-E8AC-4545-BB14-01125F7EBDF3}" destId="{01320F16-921E-48D1-8AC2-CB0AD82748E7}" srcOrd="2" destOrd="0" presId="urn:microsoft.com/office/officeart/2008/layout/VerticalCurvedList"/>
    <dgm:cxn modelId="{B0C1198C-9788-4999-88B1-07EFB6762FA5}" type="presParOf" srcId="{19F56A9C-E8AC-4545-BB14-01125F7EBDF3}" destId="{168A9A7A-8F9B-466F-827A-F015567667F2}" srcOrd="3" destOrd="0" presId="urn:microsoft.com/office/officeart/2008/layout/VerticalCurvedList"/>
    <dgm:cxn modelId="{BD4E5075-1052-4380-9BF3-880594B5AA7C}" type="presParOf" srcId="{294D4701-4D80-4FC4-86F4-7313F165027C}" destId="{8A64DEC1-11A4-4F7C-9984-693AE2E5DD7B}" srcOrd="1" destOrd="0" presId="urn:microsoft.com/office/officeart/2008/layout/VerticalCurvedList"/>
    <dgm:cxn modelId="{385E50AA-779E-47A6-8FC1-E786B61B4D3F}" type="presParOf" srcId="{294D4701-4D80-4FC4-86F4-7313F165027C}" destId="{9A59027F-DE02-41C8-A557-04296C44D668}" srcOrd="2" destOrd="0" presId="urn:microsoft.com/office/officeart/2008/layout/VerticalCurvedList"/>
    <dgm:cxn modelId="{30912181-6E95-4761-B24F-2C704C3AD308}" type="presParOf" srcId="{9A59027F-DE02-41C8-A557-04296C44D668}" destId="{C4379D25-7CB2-4701-B407-6926B4D38DF0}" srcOrd="0" destOrd="0" presId="urn:microsoft.com/office/officeart/2008/layout/VerticalCurvedList"/>
    <dgm:cxn modelId="{5698C37D-00BA-4071-B44F-14E473AFA7BA}" type="presParOf" srcId="{294D4701-4D80-4FC4-86F4-7313F165027C}" destId="{681CFD97-2788-4E8E-AF06-0E704C108B49}" srcOrd="3" destOrd="0" presId="urn:microsoft.com/office/officeart/2008/layout/VerticalCurvedList"/>
    <dgm:cxn modelId="{DC47CEC4-196D-4AA4-A0DF-F035A7A95133}" type="presParOf" srcId="{294D4701-4D80-4FC4-86F4-7313F165027C}" destId="{1C2B0E5D-175C-4118-B233-1AB08B88D3E8}" srcOrd="4" destOrd="0" presId="urn:microsoft.com/office/officeart/2008/layout/VerticalCurvedList"/>
    <dgm:cxn modelId="{DFA49026-0164-4F9B-981C-394488D28A21}" type="presParOf" srcId="{1C2B0E5D-175C-4118-B233-1AB08B88D3E8}" destId="{745FFD27-4697-4D35-8245-02E3B0366C30}" srcOrd="0" destOrd="0" presId="urn:microsoft.com/office/officeart/2008/layout/VerticalCurvedList"/>
    <dgm:cxn modelId="{76548D57-518E-4093-851C-48DE12A11289}" type="presParOf" srcId="{294D4701-4D80-4FC4-86F4-7313F165027C}" destId="{499D9BE9-D5BD-473D-825C-B2217B793D38}" srcOrd="5" destOrd="0" presId="urn:microsoft.com/office/officeart/2008/layout/VerticalCurvedList"/>
    <dgm:cxn modelId="{69D82A92-5D5B-440F-B760-23B259B5FED7}" type="presParOf" srcId="{294D4701-4D80-4FC4-86F4-7313F165027C}" destId="{4C13300D-5FE4-4DE1-B5AB-2FE9DC464A92}" srcOrd="6" destOrd="0" presId="urn:microsoft.com/office/officeart/2008/layout/VerticalCurvedList"/>
    <dgm:cxn modelId="{9503F151-B1A6-46AD-B982-E397520B1698}" type="presParOf" srcId="{4C13300D-5FE4-4DE1-B5AB-2FE9DC464A92}" destId="{26B6CCB0-7B72-4CBE-A6A8-61E61BD4AC85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1F50F8-E564-4A60-A169-FDD7687D3CC9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CE55F776-F46C-4AAE-8CB5-36EA77B0FFD7}">
      <dgm:prSet custT="1"/>
      <dgm:spPr/>
      <dgm:t>
        <a:bodyPr/>
        <a:lstStyle/>
        <a:p>
          <a:r>
            <a:rPr lang="el-GR" sz="2000" dirty="0" smtClean="0">
              <a:latin typeface="Calibri"/>
              <a:cs typeface="Calibri"/>
            </a:rPr>
            <a:t>4. O </a:t>
          </a:r>
          <a:r>
            <a:rPr lang="el-GR" sz="2000" spc="-10" dirty="0" smtClean="0">
              <a:latin typeface="Calibri"/>
              <a:cs typeface="Calibri"/>
            </a:rPr>
            <a:t>σύλλογος </a:t>
          </a:r>
          <a:r>
            <a:rPr lang="el-GR" sz="2000" spc="-15" dirty="0" smtClean="0">
              <a:latin typeface="Calibri"/>
              <a:cs typeface="Calibri"/>
            </a:rPr>
            <a:t>διδασκόντων, </a:t>
          </a:r>
          <a:r>
            <a:rPr lang="el-GR" sz="2000" dirty="0" smtClean="0">
              <a:latin typeface="Calibri"/>
              <a:cs typeface="Calibri"/>
            </a:rPr>
            <a:t>σε</a:t>
          </a:r>
          <a:r>
            <a:rPr lang="el-GR" sz="2000" spc="-80" dirty="0" smtClean="0">
              <a:latin typeface="Calibri"/>
              <a:cs typeface="Calibri"/>
            </a:rPr>
            <a:t> </a:t>
          </a:r>
          <a:r>
            <a:rPr lang="el-GR" sz="2000" b="1" spc="-1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τακτικές</a:t>
          </a:r>
          <a:endParaRPr lang="el-GR" sz="2000" b="1" dirty="0">
            <a:solidFill>
              <a:schemeClr val="tx2">
                <a:lumMod val="10000"/>
              </a:schemeClr>
            </a:solidFill>
            <a:latin typeface="Calibri"/>
            <a:cs typeface="Calibri"/>
          </a:endParaRPr>
        </a:p>
      </dgm:t>
    </dgm:pt>
    <dgm:pt modelId="{CB9398D5-B95B-4629-80F4-A36718B2EC4D}" type="parTrans" cxnId="{3FDF1BBC-2B75-4D22-96DC-391AB8627D12}">
      <dgm:prSet/>
      <dgm:spPr/>
      <dgm:t>
        <a:bodyPr/>
        <a:lstStyle/>
        <a:p>
          <a:endParaRPr lang="el-GR"/>
        </a:p>
      </dgm:t>
    </dgm:pt>
    <dgm:pt modelId="{52B147C3-359D-4E4E-8855-3B9BE3F284EE}" type="sibTrans" cxnId="{3FDF1BBC-2B75-4D22-96DC-391AB8627D12}">
      <dgm:prSet/>
      <dgm:spPr/>
      <dgm:t>
        <a:bodyPr/>
        <a:lstStyle/>
        <a:p>
          <a:endParaRPr lang="el-GR"/>
        </a:p>
      </dgm:t>
    </dgm:pt>
    <dgm:pt modelId="{FDCC0AA1-EBC4-49F6-84BA-032EBF75DD92}">
      <dgm:prSet custT="1"/>
      <dgm:spPr/>
      <dgm:t>
        <a:bodyPr/>
        <a:lstStyle/>
        <a:p>
          <a:r>
            <a:rPr lang="el-GR" sz="2000" b="1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συνεδριάσεις </a:t>
          </a:r>
          <a:r>
            <a:rPr lang="el-GR" sz="2000" spc="10" dirty="0" smtClean="0">
              <a:latin typeface="Calibri"/>
              <a:cs typeface="Calibri"/>
            </a:rPr>
            <a:t>στη </a:t>
          </a:r>
          <a:r>
            <a:rPr lang="el-GR" sz="2000" spc="-10" dirty="0" smtClean="0">
              <a:latin typeface="Calibri"/>
              <a:cs typeface="Calibri"/>
            </a:rPr>
            <a:t>διάρκεια </a:t>
          </a:r>
          <a:r>
            <a:rPr lang="el-GR" sz="2000" spc="-15" dirty="0" smtClean="0">
              <a:latin typeface="Calibri"/>
              <a:cs typeface="Calibri"/>
            </a:rPr>
            <a:t>του</a:t>
          </a:r>
          <a:r>
            <a:rPr lang="el-GR" sz="2000" spc="-55" dirty="0" smtClean="0">
              <a:latin typeface="Calibri"/>
              <a:cs typeface="Calibri"/>
            </a:rPr>
            <a:t> </a:t>
          </a:r>
          <a:r>
            <a:rPr lang="el-GR" sz="2000" spc="-25" dirty="0" smtClean="0">
              <a:latin typeface="Calibri"/>
              <a:cs typeface="Calibri"/>
            </a:rPr>
            <a:t>σχολικού</a:t>
          </a:r>
          <a:endParaRPr lang="el-GR" sz="2000" dirty="0">
            <a:latin typeface="Calibri"/>
            <a:cs typeface="Calibri"/>
          </a:endParaRPr>
        </a:p>
      </dgm:t>
    </dgm:pt>
    <dgm:pt modelId="{6605939D-0465-4060-8128-723CCA3267EA}" type="parTrans" cxnId="{F278C2AB-EA34-4EF7-AAB5-227EFAB792E0}">
      <dgm:prSet/>
      <dgm:spPr/>
      <dgm:t>
        <a:bodyPr/>
        <a:lstStyle/>
        <a:p>
          <a:endParaRPr lang="el-GR"/>
        </a:p>
      </dgm:t>
    </dgm:pt>
    <dgm:pt modelId="{4E79794C-A22F-470B-9ED8-3D1AAB6B25E4}" type="sibTrans" cxnId="{F278C2AB-EA34-4EF7-AAB5-227EFAB792E0}">
      <dgm:prSet/>
      <dgm:spPr/>
      <dgm:t>
        <a:bodyPr/>
        <a:lstStyle/>
        <a:p>
          <a:endParaRPr lang="el-GR"/>
        </a:p>
      </dgm:t>
    </dgm:pt>
    <dgm:pt modelId="{4D9814A2-CC45-4DBA-8B52-A44BEC71889B}">
      <dgm:prSet custT="1"/>
      <dgm:spPr/>
      <dgm:t>
        <a:bodyPr/>
        <a:lstStyle/>
        <a:p>
          <a:r>
            <a:rPr lang="el-GR" sz="2000" spc="-5" dirty="0" smtClean="0">
              <a:latin typeface="Calibri"/>
              <a:cs typeface="Calibri"/>
            </a:rPr>
            <a:t>έτους, </a:t>
          </a:r>
          <a:r>
            <a:rPr lang="el-GR" sz="2000" spc="-10" dirty="0" smtClean="0">
              <a:latin typeface="Calibri"/>
              <a:cs typeface="Calibri"/>
            </a:rPr>
            <a:t>συζητά </a:t>
          </a:r>
          <a:r>
            <a:rPr lang="el-GR" sz="2000" spc="-20" dirty="0" smtClean="0">
              <a:latin typeface="Calibri"/>
              <a:cs typeface="Calibri"/>
            </a:rPr>
            <a:t>διεξοδικά </a:t>
          </a:r>
          <a:r>
            <a:rPr lang="el-GR" sz="2000" dirty="0" smtClean="0">
              <a:latin typeface="Calibri"/>
              <a:cs typeface="Calibri"/>
            </a:rPr>
            <a:t>επί </a:t>
          </a:r>
          <a:r>
            <a:rPr lang="el-GR" sz="2000" spc="-5" dirty="0" smtClean="0">
              <a:latin typeface="Calibri"/>
              <a:cs typeface="Calibri"/>
            </a:rPr>
            <a:t>της </a:t>
          </a:r>
          <a:r>
            <a:rPr lang="el-GR" sz="2000" u="sng" spc="-5" dirty="0" smtClean="0">
              <a:latin typeface="Calibri"/>
              <a:cs typeface="Calibri"/>
            </a:rPr>
            <a:t>πορείας </a:t>
          </a:r>
          <a:r>
            <a:rPr lang="el-GR" sz="2000" u="sng" spc="-15" dirty="0" smtClean="0">
              <a:latin typeface="Calibri"/>
              <a:cs typeface="Calibri"/>
            </a:rPr>
            <a:t>του  </a:t>
          </a:r>
          <a:r>
            <a:rPr lang="el-GR" sz="2000" u="sng" spc="-25" dirty="0" smtClean="0">
              <a:latin typeface="Calibri"/>
              <a:cs typeface="Calibri"/>
            </a:rPr>
            <a:t>αρχικού συλλογικού </a:t>
          </a:r>
          <a:r>
            <a:rPr lang="el-GR" sz="2000" u="sng" spc="-5" dirty="0" smtClean="0">
              <a:latin typeface="Calibri"/>
              <a:cs typeface="Calibri"/>
            </a:rPr>
            <a:t>προγραμματισμού </a:t>
          </a:r>
          <a:r>
            <a:rPr lang="el-GR" sz="2000" spc="-40" dirty="0" smtClean="0">
              <a:latin typeface="Calibri"/>
              <a:cs typeface="Calibri"/>
            </a:rPr>
            <a:t>και  </a:t>
          </a:r>
          <a:r>
            <a:rPr lang="el-GR" sz="2000" spc="-5" dirty="0" smtClean="0">
              <a:latin typeface="Calibri"/>
              <a:cs typeface="Calibri"/>
            </a:rPr>
            <a:t>προβαίνει, αν </a:t>
          </a:r>
          <a:r>
            <a:rPr lang="el-GR" sz="2000" spc="-20" dirty="0" smtClean="0">
              <a:latin typeface="Calibri"/>
              <a:cs typeface="Calibri"/>
            </a:rPr>
            <a:t>κρίνει </a:t>
          </a:r>
          <a:r>
            <a:rPr lang="el-GR" sz="2000" spc="-5" dirty="0" smtClean="0">
              <a:latin typeface="Calibri"/>
              <a:cs typeface="Calibri"/>
            </a:rPr>
            <a:t>ότι</a:t>
          </a:r>
          <a:r>
            <a:rPr lang="el-GR" sz="2000" spc="40" dirty="0" smtClean="0">
              <a:latin typeface="Calibri"/>
              <a:cs typeface="Calibri"/>
            </a:rPr>
            <a:t> </a:t>
          </a:r>
          <a:r>
            <a:rPr lang="el-GR" sz="2000" spc="-15" dirty="0" smtClean="0">
              <a:latin typeface="Calibri"/>
              <a:cs typeface="Calibri"/>
            </a:rPr>
            <a:t>είναι</a:t>
          </a:r>
          <a:r>
            <a:rPr lang="el-GR" sz="2000" spc="10" dirty="0" smtClean="0">
              <a:latin typeface="Calibri"/>
              <a:cs typeface="Calibri"/>
            </a:rPr>
            <a:t> </a:t>
          </a:r>
          <a:r>
            <a:rPr lang="el-GR" sz="2000" spc="-25" dirty="0" smtClean="0">
              <a:latin typeface="Calibri"/>
              <a:cs typeface="Calibri"/>
            </a:rPr>
            <a:t>αναγκαίο, </a:t>
          </a:r>
          <a:r>
            <a:rPr lang="el-GR" sz="2000" dirty="0" smtClean="0">
              <a:latin typeface="Calibri"/>
              <a:cs typeface="Calibri"/>
            </a:rPr>
            <a:t>σε  </a:t>
          </a:r>
          <a:r>
            <a:rPr lang="el-GR" sz="2000" u="sng" spc="-15" dirty="0" smtClean="0">
              <a:latin typeface="Calibri"/>
              <a:cs typeface="Calibri"/>
            </a:rPr>
            <a:t>ανασχεδιασμό</a:t>
          </a:r>
          <a:r>
            <a:rPr lang="el-GR" sz="2000" spc="-15" dirty="0" smtClean="0">
              <a:latin typeface="Calibri"/>
              <a:cs typeface="Calibri"/>
            </a:rPr>
            <a:t> </a:t>
          </a:r>
          <a:r>
            <a:rPr lang="el-GR" sz="2000" dirty="0" smtClean="0">
              <a:latin typeface="Calibri"/>
              <a:cs typeface="Calibri"/>
            </a:rPr>
            <a:t>ή </a:t>
          </a:r>
          <a:r>
            <a:rPr lang="el-GR" sz="2000" spc="5" dirty="0" smtClean="0">
              <a:latin typeface="Calibri"/>
              <a:cs typeface="Calibri"/>
            </a:rPr>
            <a:t>στις </a:t>
          </a:r>
          <a:r>
            <a:rPr lang="el-GR" sz="2000" u="sng" spc="-15" dirty="0" smtClean="0">
              <a:latin typeface="Calibri"/>
              <a:cs typeface="Calibri"/>
            </a:rPr>
            <a:t>απαιτούμενες  </a:t>
          </a:r>
          <a:r>
            <a:rPr lang="el-GR" sz="2000" u="sng" spc="-10" dirty="0" smtClean="0">
              <a:latin typeface="Calibri"/>
              <a:cs typeface="Calibri"/>
            </a:rPr>
            <a:t>διορθωτικές</a:t>
          </a:r>
          <a:r>
            <a:rPr lang="el-GR" sz="2000" u="sng" spc="-50" dirty="0" smtClean="0">
              <a:latin typeface="Calibri"/>
              <a:cs typeface="Calibri"/>
            </a:rPr>
            <a:t>  ενέργειες.</a:t>
          </a:r>
          <a:endParaRPr lang="el-GR" sz="2000" dirty="0"/>
        </a:p>
      </dgm:t>
    </dgm:pt>
    <dgm:pt modelId="{485E0F1B-8551-4BB5-899D-EF0E11BC979F}" type="parTrans" cxnId="{591A012F-55C9-498B-BCE1-8B55B34FE238}">
      <dgm:prSet/>
      <dgm:spPr/>
      <dgm:t>
        <a:bodyPr/>
        <a:lstStyle/>
        <a:p>
          <a:endParaRPr lang="el-GR"/>
        </a:p>
      </dgm:t>
    </dgm:pt>
    <dgm:pt modelId="{03018F08-6C10-4BDE-90B5-ED96EEE65212}" type="sibTrans" cxnId="{591A012F-55C9-498B-BCE1-8B55B34FE238}">
      <dgm:prSet/>
      <dgm:spPr/>
      <dgm:t>
        <a:bodyPr/>
        <a:lstStyle/>
        <a:p>
          <a:endParaRPr lang="el-GR"/>
        </a:p>
      </dgm:t>
    </dgm:pt>
    <dgm:pt modelId="{02B51A18-AB60-49D1-9F69-1659970D0376}">
      <dgm:prSet custT="1"/>
      <dgm:spPr/>
      <dgm:t>
        <a:bodyPr/>
        <a:lstStyle/>
        <a:p>
          <a:r>
            <a:rPr lang="el-GR" sz="1800" spc="-5" dirty="0" smtClean="0">
              <a:latin typeface="Calibri"/>
              <a:cs typeface="Calibri"/>
            </a:rPr>
            <a:t>5. </a:t>
          </a:r>
          <a:r>
            <a:rPr lang="el-GR" sz="1800" spc="-10" dirty="0" smtClean="0">
              <a:latin typeface="Calibri"/>
              <a:cs typeface="Calibri"/>
            </a:rPr>
            <a:t>Στο </a:t>
          </a:r>
          <a:r>
            <a:rPr lang="el-GR" sz="1800" spc="-15" dirty="0" smtClean="0">
              <a:latin typeface="Calibri"/>
              <a:cs typeface="Calibri"/>
            </a:rPr>
            <a:t>τέλος </a:t>
          </a:r>
          <a:r>
            <a:rPr lang="el-GR" sz="1800" spc="-30" dirty="0" smtClean="0">
              <a:latin typeface="Calibri"/>
              <a:cs typeface="Calibri"/>
            </a:rPr>
            <a:t>κάθε </a:t>
          </a:r>
          <a:r>
            <a:rPr lang="el-GR" sz="1800" spc="-25" dirty="0" smtClean="0">
              <a:latin typeface="Calibri"/>
              <a:cs typeface="Calibri"/>
            </a:rPr>
            <a:t>σχολικού </a:t>
          </a:r>
          <a:r>
            <a:rPr lang="el-GR" sz="1800" spc="-10" dirty="0" smtClean="0">
              <a:latin typeface="Calibri"/>
              <a:cs typeface="Calibri"/>
            </a:rPr>
            <a:t>έτους </a:t>
          </a:r>
          <a:r>
            <a:rPr lang="el-GR" sz="1800" spc="-5" dirty="0" smtClean="0">
              <a:latin typeface="Calibri"/>
              <a:cs typeface="Calibri"/>
            </a:rPr>
            <a:t>ο </a:t>
          </a:r>
          <a:r>
            <a:rPr lang="el-GR" sz="1800" spc="-20" dirty="0" smtClean="0">
              <a:latin typeface="Calibri"/>
              <a:cs typeface="Calibri"/>
            </a:rPr>
            <a:t>σύλλογος </a:t>
          </a:r>
          <a:r>
            <a:rPr lang="el-GR" sz="1800" spc="-15" dirty="0" smtClean="0">
              <a:latin typeface="Calibri"/>
              <a:cs typeface="Calibri"/>
            </a:rPr>
            <a:t>διδασκόντων,  </a:t>
          </a:r>
          <a:r>
            <a:rPr lang="el-GR" sz="1800" spc="-10" dirty="0" smtClean="0">
              <a:latin typeface="Calibri"/>
              <a:cs typeface="Calibri"/>
            </a:rPr>
            <a:t>λαμβάνοντας </a:t>
          </a:r>
          <a:r>
            <a:rPr lang="el-GR" sz="1800" spc="-5" dirty="0" smtClean="0">
              <a:latin typeface="Calibri"/>
              <a:cs typeface="Calibri"/>
            </a:rPr>
            <a:t>υπόψη </a:t>
          </a:r>
          <a:r>
            <a:rPr lang="el-GR" sz="1800" spc="-15" dirty="0" smtClean="0">
              <a:latin typeface="Calibri"/>
              <a:cs typeface="Calibri"/>
            </a:rPr>
            <a:t>του </a:t>
          </a:r>
          <a:r>
            <a:rPr lang="el-GR" sz="1800" spc="-35" dirty="0" smtClean="0">
              <a:latin typeface="Calibri"/>
              <a:cs typeface="Calibri"/>
            </a:rPr>
            <a:t>και </a:t>
          </a:r>
          <a:r>
            <a:rPr lang="el-GR" sz="1800" spc="-5" dirty="0" smtClean="0">
              <a:latin typeface="Calibri"/>
              <a:cs typeface="Calibri"/>
            </a:rPr>
            <a:t>τις </a:t>
          </a:r>
          <a:r>
            <a:rPr lang="el-GR" sz="1800" spc="-10" dirty="0" smtClean="0">
              <a:latin typeface="Calibri"/>
              <a:cs typeface="Calibri"/>
            </a:rPr>
            <a:t>απόψεις </a:t>
          </a:r>
          <a:r>
            <a:rPr lang="el-GR" sz="1800" spc="-15" dirty="0" smtClean="0">
              <a:latin typeface="Calibri"/>
              <a:cs typeface="Calibri"/>
            </a:rPr>
            <a:t>του</a:t>
          </a:r>
          <a:r>
            <a:rPr lang="el-GR" sz="1800" spc="90" dirty="0" smtClean="0">
              <a:latin typeface="Calibri"/>
              <a:cs typeface="Calibri"/>
            </a:rPr>
            <a:t> </a:t>
          </a:r>
          <a:r>
            <a:rPr lang="el-GR" sz="1800" spc="-25" dirty="0" smtClean="0">
              <a:latin typeface="Calibri"/>
              <a:cs typeface="Calibri"/>
            </a:rPr>
            <a:t>σχολικού </a:t>
          </a:r>
          <a:r>
            <a:rPr lang="el-GR" sz="1800" spc="-15" dirty="0" smtClean="0">
              <a:latin typeface="Calibri"/>
              <a:cs typeface="Calibri"/>
            </a:rPr>
            <a:t>συμβουλίου </a:t>
          </a:r>
          <a:r>
            <a:rPr lang="el-GR" sz="1800" spc="-5" dirty="0" smtClean="0">
              <a:latin typeface="Calibri"/>
              <a:cs typeface="Calibri"/>
            </a:rPr>
            <a:t>στο </a:t>
          </a:r>
          <a:r>
            <a:rPr lang="el-GR" sz="1800" spc="-10" dirty="0" smtClean="0">
              <a:latin typeface="Calibri"/>
              <a:cs typeface="Calibri"/>
            </a:rPr>
            <a:t>πλαίσιο </a:t>
          </a:r>
          <a:r>
            <a:rPr lang="el-GR" sz="1800" spc="-20" dirty="0" smtClean="0">
              <a:latin typeface="Calibri"/>
              <a:cs typeface="Calibri"/>
            </a:rPr>
            <a:t>των </a:t>
          </a:r>
          <a:r>
            <a:rPr lang="el-GR" sz="1800" spc="-15" dirty="0" smtClean="0">
              <a:latin typeface="Calibri"/>
              <a:cs typeface="Calibri"/>
            </a:rPr>
            <a:t>αρμοδιοτήτων του, </a:t>
          </a:r>
          <a:r>
            <a:rPr lang="el-GR" sz="1800" spc="-20" dirty="0" smtClean="0">
              <a:latin typeface="Calibri"/>
              <a:cs typeface="Calibri"/>
            </a:rPr>
            <a:t>το </a:t>
          </a:r>
          <a:r>
            <a:rPr lang="el-GR" sz="1800" spc="-10" dirty="0" smtClean="0">
              <a:latin typeface="Calibri"/>
              <a:cs typeface="Calibri"/>
            </a:rPr>
            <a:t>οποίο  </a:t>
          </a:r>
          <a:r>
            <a:rPr lang="el-GR" sz="1800" spc="-5" dirty="0" smtClean="0">
              <a:latin typeface="Calibri"/>
              <a:cs typeface="Calibri"/>
            </a:rPr>
            <a:t>οφείλει να </a:t>
          </a:r>
          <a:r>
            <a:rPr lang="el-GR" sz="1800" spc="-10" dirty="0" smtClean="0">
              <a:latin typeface="Calibri"/>
              <a:cs typeface="Calibri"/>
            </a:rPr>
            <a:t>έχει προηγουμένως συγκληθεί για </a:t>
          </a:r>
          <a:r>
            <a:rPr lang="el-GR" sz="1800" spc="-15" dirty="0" smtClean="0">
              <a:latin typeface="Calibri"/>
              <a:cs typeface="Calibri"/>
            </a:rPr>
            <a:t>αυτό</a:t>
          </a:r>
          <a:r>
            <a:rPr lang="el-GR" sz="1800" spc="65" dirty="0" smtClean="0">
              <a:latin typeface="Calibri"/>
              <a:cs typeface="Calibri"/>
            </a:rPr>
            <a:t> </a:t>
          </a:r>
          <a:r>
            <a:rPr lang="el-GR" sz="1800" spc="-20" dirty="0" smtClean="0">
              <a:latin typeface="Calibri"/>
              <a:cs typeface="Calibri"/>
            </a:rPr>
            <a:t>το </a:t>
          </a:r>
          <a:r>
            <a:rPr lang="el-GR" sz="1800" spc="-10" dirty="0" smtClean="0">
              <a:latin typeface="Calibri"/>
              <a:cs typeface="Calibri"/>
            </a:rPr>
            <a:t>θέμα, προβαίνει </a:t>
          </a:r>
          <a:r>
            <a:rPr lang="el-GR" sz="1800" spc="-5" dirty="0" smtClean="0">
              <a:latin typeface="Calibri"/>
              <a:cs typeface="Calibri"/>
            </a:rPr>
            <a:t>σε </a:t>
          </a:r>
          <a:r>
            <a:rPr lang="el-GR" sz="1800" spc="-10" dirty="0" err="1" smtClean="0">
              <a:latin typeface="Calibri"/>
              <a:cs typeface="Calibri"/>
            </a:rPr>
            <a:t>ανατροφοδοτική</a:t>
          </a:r>
          <a:r>
            <a:rPr lang="el-GR" sz="1800" spc="-10" dirty="0" smtClean="0">
              <a:latin typeface="Calibri"/>
              <a:cs typeface="Calibri"/>
            </a:rPr>
            <a:t> αποτίμηση της  </a:t>
          </a:r>
          <a:r>
            <a:rPr lang="el-GR" sz="1800" spc="-15" dirty="0" smtClean="0">
              <a:latin typeface="Calibri"/>
              <a:cs typeface="Calibri"/>
            </a:rPr>
            <a:t>υλοποίησης του </a:t>
          </a:r>
          <a:r>
            <a:rPr lang="el-GR" sz="1800" spc="-25" dirty="0" smtClean="0">
              <a:latin typeface="Calibri"/>
              <a:cs typeface="Calibri"/>
            </a:rPr>
            <a:t>συλλογικού </a:t>
          </a:r>
          <a:r>
            <a:rPr lang="el-GR" sz="1800" spc="-10" dirty="0" smtClean="0">
              <a:latin typeface="Calibri"/>
              <a:cs typeface="Calibri"/>
            </a:rPr>
            <a:t>προγραμματισμού </a:t>
          </a:r>
          <a:r>
            <a:rPr lang="el-GR" sz="1800" spc="-35" dirty="0" smtClean="0">
              <a:latin typeface="Calibri"/>
              <a:cs typeface="Calibri"/>
            </a:rPr>
            <a:t>και  </a:t>
          </a:r>
          <a:r>
            <a:rPr lang="el-GR" sz="1800" b="1" u="sng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συντάσσει </a:t>
          </a:r>
          <a:r>
            <a:rPr lang="el-GR" sz="1800" b="1" spc="-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σχετική </a:t>
          </a:r>
          <a:r>
            <a:rPr lang="el-GR" sz="1800" b="1" spc="-1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έκθεση, </a:t>
          </a:r>
          <a:r>
            <a:rPr lang="el-GR" sz="1800" spc="-5" dirty="0" smtClean="0">
              <a:latin typeface="Calibri"/>
              <a:cs typeface="Calibri"/>
            </a:rPr>
            <a:t>ως </a:t>
          </a:r>
          <a:r>
            <a:rPr lang="el-GR" sz="1800" spc="-10" dirty="0" smtClean="0">
              <a:latin typeface="Calibri"/>
              <a:cs typeface="Calibri"/>
            </a:rPr>
            <a:t>προς </a:t>
          </a:r>
          <a:r>
            <a:rPr lang="el-GR" sz="1800" spc="-20" dirty="0" smtClean="0">
              <a:latin typeface="Calibri"/>
              <a:cs typeface="Calibri"/>
            </a:rPr>
            <a:t>τα </a:t>
          </a:r>
          <a:r>
            <a:rPr lang="el-GR" sz="1800" spc="-5" dirty="0" smtClean="0">
              <a:latin typeface="Calibri"/>
              <a:cs typeface="Calibri"/>
            </a:rPr>
            <a:t>εξής </a:t>
          </a:r>
          <a:r>
            <a:rPr lang="el-GR" sz="1800" spc="-10" dirty="0" smtClean="0">
              <a:latin typeface="Calibri"/>
              <a:cs typeface="Calibri"/>
            </a:rPr>
            <a:t>θέματα: </a:t>
          </a:r>
        </a:p>
        <a:p>
          <a:r>
            <a:rPr lang="el-GR" sz="1800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 </a:t>
          </a:r>
          <a:r>
            <a:rPr lang="el-GR" sz="1800" b="1" spc="-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α) </a:t>
          </a:r>
          <a:r>
            <a:rPr lang="el-GR" sz="1800" b="1" spc="-2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την </a:t>
          </a:r>
          <a:r>
            <a:rPr lang="el-GR" sz="1800" b="1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επίτευξη </a:t>
          </a:r>
          <a:r>
            <a:rPr lang="el-GR" sz="1800" b="1" spc="-2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των </a:t>
          </a:r>
          <a:r>
            <a:rPr lang="el-GR" sz="1800" b="1" spc="-1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στόχων </a:t>
          </a:r>
          <a:r>
            <a:rPr lang="el-GR" sz="1800" spc="-10" dirty="0" smtClean="0">
              <a:latin typeface="Calibri"/>
              <a:cs typeface="Calibri"/>
            </a:rPr>
            <a:t>που </a:t>
          </a:r>
          <a:r>
            <a:rPr lang="el-GR" sz="1800" spc="-20" dirty="0" smtClean="0">
              <a:latin typeface="Calibri"/>
              <a:cs typeface="Calibri"/>
            </a:rPr>
            <a:t>είχαν </a:t>
          </a:r>
          <a:r>
            <a:rPr lang="el-GR" sz="1800" spc="-10" dirty="0" smtClean="0">
              <a:latin typeface="Calibri"/>
              <a:cs typeface="Calibri"/>
            </a:rPr>
            <a:t>τεθεί </a:t>
          </a:r>
          <a:r>
            <a:rPr lang="el-GR" sz="1800" spc="-5" dirty="0" smtClean="0">
              <a:latin typeface="Calibri"/>
              <a:cs typeface="Calibri"/>
            </a:rPr>
            <a:t>στο  </a:t>
          </a:r>
          <a:r>
            <a:rPr lang="el-GR" sz="1800" spc="-10" dirty="0" smtClean="0">
              <a:latin typeface="Calibri"/>
              <a:cs typeface="Calibri"/>
            </a:rPr>
            <a:t>πρόγραμμα δράσης</a:t>
          </a:r>
          <a:r>
            <a:rPr lang="el-GR" sz="1800" dirty="0" smtClean="0">
              <a:latin typeface="Calibri"/>
              <a:cs typeface="Calibri"/>
            </a:rPr>
            <a:t> </a:t>
          </a:r>
          <a:r>
            <a:rPr lang="el-GR" sz="1800" spc="-30" dirty="0" smtClean="0">
              <a:latin typeface="Calibri"/>
              <a:cs typeface="Calibri"/>
            </a:rPr>
            <a:t>και </a:t>
          </a:r>
        </a:p>
        <a:p>
          <a:r>
            <a:rPr lang="el-GR" sz="1800" b="1" spc="-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β) </a:t>
          </a:r>
          <a:r>
            <a:rPr lang="el-GR" sz="1800" b="1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τις </a:t>
          </a:r>
          <a:r>
            <a:rPr lang="el-GR" sz="1800" b="1" spc="-2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δυσκολίες </a:t>
          </a:r>
          <a:r>
            <a:rPr lang="el-GR" sz="1800" b="1" spc="-3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και </a:t>
          </a:r>
          <a:r>
            <a:rPr lang="el-GR" sz="1800" b="1" spc="-2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τα </a:t>
          </a:r>
          <a:r>
            <a:rPr lang="el-GR" sz="1800" b="1" spc="-1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προβλήματα</a:t>
          </a:r>
          <a:r>
            <a:rPr lang="el-GR" sz="1800" b="1" spc="114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 </a:t>
          </a:r>
          <a:r>
            <a:rPr lang="el-GR" sz="1800" spc="-5" dirty="0" smtClean="0">
              <a:latin typeface="Calibri"/>
              <a:cs typeface="Calibri"/>
            </a:rPr>
            <a:t>που</a:t>
          </a:r>
          <a:r>
            <a:rPr lang="el-GR" sz="1800" dirty="0" smtClean="0">
              <a:latin typeface="Calibri"/>
              <a:cs typeface="Calibri"/>
            </a:rPr>
            <a:t> </a:t>
          </a:r>
          <a:r>
            <a:rPr lang="el-GR" sz="1800" spc="-10" dirty="0" smtClean="0">
              <a:latin typeface="Calibri"/>
              <a:cs typeface="Calibri"/>
            </a:rPr>
            <a:t>αντιμετωπίστηκαν </a:t>
          </a:r>
          <a:r>
            <a:rPr lang="el-GR" sz="1800" spc="-35" dirty="0" smtClean="0">
              <a:latin typeface="Calibri"/>
              <a:cs typeface="Calibri"/>
            </a:rPr>
            <a:t>κατά </a:t>
          </a:r>
          <a:r>
            <a:rPr lang="el-GR" sz="1800" spc="-20" dirty="0" smtClean="0">
              <a:latin typeface="Calibri"/>
              <a:cs typeface="Calibri"/>
            </a:rPr>
            <a:t>την </a:t>
          </a:r>
          <a:r>
            <a:rPr lang="el-GR" sz="1800" spc="-15" dirty="0" smtClean="0">
              <a:latin typeface="Calibri"/>
              <a:cs typeface="Calibri"/>
            </a:rPr>
            <a:t>υλοποίηση αυτών </a:t>
          </a:r>
          <a:r>
            <a:rPr lang="el-GR" sz="1800" spc="-20" dirty="0" smtClean="0">
              <a:latin typeface="Calibri"/>
              <a:cs typeface="Calibri"/>
            </a:rPr>
            <a:t>των  </a:t>
          </a:r>
          <a:r>
            <a:rPr lang="el-GR" sz="1800" spc="-10" dirty="0" smtClean="0">
              <a:latin typeface="Calibri"/>
              <a:cs typeface="Calibri"/>
            </a:rPr>
            <a:t>εκπαιδευτικών </a:t>
          </a:r>
          <a:r>
            <a:rPr lang="el-GR" sz="1800" spc="-15" dirty="0" smtClean="0">
              <a:latin typeface="Calibri"/>
              <a:cs typeface="Calibri"/>
            </a:rPr>
            <a:t>στόχων. </a:t>
          </a:r>
        </a:p>
        <a:p>
          <a:r>
            <a:rPr lang="el-GR" sz="1800" spc="-20" dirty="0" smtClean="0">
              <a:latin typeface="Calibri"/>
              <a:cs typeface="Calibri"/>
            </a:rPr>
            <a:t>Στην </a:t>
          </a:r>
          <a:r>
            <a:rPr lang="el-GR" sz="1800" spc="-10" dirty="0" smtClean="0">
              <a:latin typeface="Calibri"/>
              <a:cs typeface="Calibri"/>
            </a:rPr>
            <a:t>ίδια </a:t>
          </a:r>
          <a:r>
            <a:rPr lang="el-GR" sz="1800" spc="-15" dirty="0" smtClean="0">
              <a:latin typeface="Calibri"/>
              <a:cs typeface="Calibri"/>
            </a:rPr>
            <a:t>έκθεση, </a:t>
          </a:r>
          <a:r>
            <a:rPr lang="el-GR" sz="1800" spc="-5" dirty="0" smtClean="0">
              <a:latin typeface="Calibri"/>
              <a:cs typeface="Calibri"/>
            </a:rPr>
            <a:t>η οποία </a:t>
          </a:r>
          <a:r>
            <a:rPr lang="el-GR" sz="1800" spc="-20" dirty="0" smtClean="0">
              <a:latin typeface="Calibri"/>
              <a:cs typeface="Calibri"/>
            </a:rPr>
            <a:t>κοινοποιείται </a:t>
          </a:r>
          <a:r>
            <a:rPr lang="el-GR" sz="1800" spc="-10" dirty="0" smtClean="0">
              <a:latin typeface="Calibri"/>
              <a:cs typeface="Calibri"/>
            </a:rPr>
            <a:t>στο ΠΕ.Κ.Ε.Σ.,  διατυπώνονται προτάσεις </a:t>
          </a:r>
          <a:r>
            <a:rPr lang="el-GR" sz="1800" spc="-20" dirty="0" smtClean="0">
              <a:latin typeface="Calibri"/>
              <a:cs typeface="Calibri"/>
            </a:rPr>
            <a:t>βελτίωσης </a:t>
          </a:r>
          <a:r>
            <a:rPr lang="el-GR" sz="1800" spc="-10" dirty="0" smtClean="0">
              <a:latin typeface="Calibri"/>
              <a:cs typeface="Calibri"/>
            </a:rPr>
            <a:t>για </a:t>
          </a:r>
          <a:r>
            <a:rPr lang="el-GR" sz="1800" spc="-15" dirty="0" smtClean="0">
              <a:latin typeface="Calibri"/>
              <a:cs typeface="Calibri"/>
            </a:rPr>
            <a:t>το</a:t>
          </a:r>
          <a:r>
            <a:rPr lang="el-GR" sz="1800" spc="95" dirty="0" smtClean="0">
              <a:latin typeface="Calibri"/>
              <a:cs typeface="Calibri"/>
            </a:rPr>
            <a:t> </a:t>
          </a:r>
          <a:r>
            <a:rPr lang="el-GR" sz="1800" spc="-5" dirty="0" smtClean="0">
              <a:latin typeface="Calibri"/>
              <a:cs typeface="Calibri"/>
            </a:rPr>
            <a:t>επόμενο σχ. έτος.</a:t>
          </a:r>
          <a:endParaRPr lang="el-GR" sz="1800" dirty="0">
            <a:latin typeface="Calibri"/>
            <a:cs typeface="Calibri"/>
          </a:endParaRPr>
        </a:p>
      </dgm:t>
    </dgm:pt>
    <dgm:pt modelId="{C3998AA2-DF6C-40B1-9734-A55D122F1282}" type="parTrans" cxnId="{22D34065-857E-49A8-BB2F-4AF0EFDF0225}">
      <dgm:prSet/>
      <dgm:spPr/>
      <dgm:t>
        <a:bodyPr/>
        <a:lstStyle/>
        <a:p>
          <a:endParaRPr lang="el-GR"/>
        </a:p>
      </dgm:t>
    </dgm:pt>
    <dgm:pt modelId="{ECB3BF97-42A7-4292-BE69-F0F8E43751CD}" type="sibTrans" cxnId="{22D34065-857E-49A8-BB2F-4AF0EFDF0225}">
      <dgm:prSet/>
      <dgm:spPr/>
      <dgm:t>
        <a:bodyPr/>
        <a:lstStyle/>
        <a:p>
          <a:endParaRPr lang="el-GR"/>
        </a:p>
      </dgm:t>
    </dgm:pt>
    <dgm:pt modelId="{032053B5-E89F-4F2D-8088-A102C43187AA}" type="pres">
      <dgm:prSet presAssocID="{601F50F8-E564-4A60-A169-FDD7687D3CC9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l-GR"/>
        </a:p>
      </dgm:t>
    </dgm:pt>
    <dgm:pt modelId="{B4C2707D-FDE1-447C-A7E3-456FAF02C849}" type="pres">
      <dgm:prSet presAssocID="{601F50F8-E564-4A60-A169-FDD7687D3CC9}" presName="Name1" presStyleCnt="0"/>
      <dgm:spPr/>
    </dgm:pt>
    <dgm:pt modelId="{0D63C57D-F3CC-48F7-8B28-27327D4A71C9}" type="pres">
      <dgm:prSet presAssocID="{601F50F8-E564-4A60-A169-FDD7687D3CC9}" presName="cycle" presStyleCnt="0"/>
      <dgm:spPr/>
    </dgm:pt>
    <dgm:pt modelId="{610875DE-9554-4A93-AAD1-F43ABA4D5BA7}" type="pres">
      <dgm:prSet presAssocID="{601F50F8-E564-4A60-A169-FDD7687D3CC9}" presName="srcNode" presStyleLbl="node1" presStyleIdx="0" presStyleCnt="2"/>
      <dgm:spPr/>
    </dgm:pt>
    <dgm:pt modelId="{CF8FAA2E-CE42-4691-8B16-D8A80C529942}" type="pres">
      <dgm:prSet presAssocID="{601F50F8-E564-4A60-A169-FDD7687D3CC9}" presName="conn" presStyleLbl="parChTrans1D2" presStyleIdx="0" presStyleCnt="1"/>
      <dgm:spPr/>
      <dgm:t>
        <a:bodyPr/>
        <a:lstStyle/>
        <a:p>
          <a:endParaRPr lang="el-GR"/>
        </a:p>
      </dgm:t>
    </dgm:pt>
    <dgm:pt modelId="{1E2008FD-D70C-4DB9-9619-C4EFD733C786}" type="pres">
      <dgm:prSet presAssocID="{601F50F8-E564-4A60-A169-FDD7687D3CC9}" presName="extraNode" presStyleLbl="node1" presStyleIdx="0" presStyleCnt="2"/>
      <dgm:spPr/>
    </dgm:pt>
    <dgm:pt modelId="{04A92AB1-A09F-488A-AA6C-29ECDC096F33}" type="pres">
      <dgm:prSet presAssocID="{601F50F8-E564-4A60-A169-FDD7687D3CC9}" presName="dstNode" presStyleLbl="node1" presStyleIdx="0" presStyleCnt="2"/>
      <dgm:spPr/>
    </dgm:pt>
    <dgm:pt modelId="{66A8EBB2-22F1-4E8F-9C66-56D36AD84DAE}" type="pres">
      <dgm:prSet presAssocID="{CE55F776-F46C-4AAE-8CB5-36EA77B0FFD7}" presName="text_1" presStyleLbl="node1" presStyleIdx="0" presStyleCnt="2" custScaleX="104765" custScaleY="118410" custLinFactNeighborX="-881" custLinFactNeighborY="-2541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1A7CBC4-B5E7-4EA1-8774-AAACDA5EC59E}" type="pres">
      <dgm:prSet presAssocID="{CE55F776-F46C-4AAE-8CB5-36EA77B0FFD7}" presName="accent_1" presStyleCnt="0"/>
      <dgm:spPr/>
    </dgm:pt>
    <dgm:pt modelId="{9C9778DD-A2CD-4AB6-85E9-B87F16302820}" type="pres">
      <dgm:prSet presAssocID="{CE55F776-F46C-4AAE-8CB5-36EA77B0FFD7}" presName="accentRepeatNode" presStyleLbl="solidFgAcc1" presStyleIdx="0" presStyleCnt="2" custScaleX="76460" custScaleY="68581" custLinFactNeighborX="-6535" custLinFactNeighborY="-19235"/>
      <dgm:spPr/>
    </dgm:pt>
    <dgm:pt modelId="{22836E70-8CD2-4FDF-AA23-186A944F930D}" type="pres">
      <dgm:prSet presAssocID="{02B51A18-AB60-49D1-9F69-1659970D0376}" presName="text_2" presStyleLbl="node1" presStyleIdx="1" presStyleCnt="2" custScaleX="104690" custScaleY="218914" custLinFactNeighborX="477" custLinFactNeighborY="1263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1A5E74B-5EAE-455B-A31D-17952B428C32}" type="pres">
      <dgm:prSet presAssocID="{02B51A18-AB60-49D1-9F69-1659970D0376}" presName="accent_2" presStyleCnt="0"/>
      <dgm:spPr/>
    </dgm:pt>
    <dgm:pt modelId="{61CAAA1F-D3F0-429E-B1C8-2685DADBF97B}" type="pres">
      <dgm:prSet presAssocID="{02B51A18-AB60-49D1-9F69-1659970D0376}" presName="accentRepeatNode" presStyleLbl="solidFgAcc1" presStyleIdx="1" presStyleCnt="2" custScaleX="116706" custScaleY="119912"/>
      <dgm:spPr/>
    </dgm:pt>
  </dgm:ptLst>
  <dgm:cxnLst>
    <dgm:cxn modelId="{F278C2AB-EA34-4EF7-AAB5-227EFAB792E0}" srcId="{CE55F776-F46C-4AAE-8CB5-36EA77B0FFD7}" destId="{FDCC0AA1-EBC4-49F6-84BA-032EBF75DD92}" srcOrd="0" destOrd="0" parTransId="{6605939D-0465-4060-8128-723CCA3267EA}" sibTransId="{4E79794C-A22F-470B-9ED8-3D1AAB6B25E4}"/>
    <dgm:cxn modelId="{3FDF1BBC-2B75-4D22-96DC-391AB8627D12}" srcId="{601F50F8-E564-4A60-A169-FDD7687D3CC9}" destId="{CE55F776-F46C-4AAE-8CB5-36EA77B0FFD7}" srcOrd="0" destOrd="0" parTransId="{CB9398D5-B95B-4629-80F4-A36718B2EC4D}" sibTransId="{52B147C3-359D-4E4E-8855-3B9BE3F284EE}"/>
    <dgm:cxn modelId="{8E69B510-EDDB-4C02-BB68-AC6728937D7A}" type="presOf" srcId="{FDCC0AA1-EBC4-49F6-84BA-032EBF75DD92}" destId="{66A8EBB2-22F1-4E8F-9C66-56D36AD84DAE}" srcOrd="0" destOrd="1" presId="urn:microsoft.com/office/officeart/2008/layout/VerticalCurvedList"/>
    <dgm:cxn modelId="{44A2F894-826E-4CE2-82FA-F8731DA0FC6F}" type="presOf" srcId="{02B51A18-AB60-49D1-9F69-1659970D0376}" destId="{22836E70-8CD2-4FDF-AA23-186A944F930D}" srcOrd="0" destOrd="0" presId="urn:microsoft.com/office/officeart/2008/layout/VerticalCurvedList"/>
    <dgm:cxn modelId="{8A8A094A-5BA8-437D-A44F-5A6908C57EBF}" type="presOf" srcId="{CE55F776-F46C-4AAE-8CB5-36EA77B0FFD7}" destId="{66A8EBB2-22F1-4E8F-9C66-56D36AD84DAE}" srcOrd="0" destOrd="0" presId="urn:microsoft.com/office/officeart/2008/layout/VerticalCurvedList"/>
    <dgm:cxn modelId="{A32E8E33-C7A6-457E-843B-EF9B98120245}" type="presOf" srcId="{601F50F8-E564-4A60-A169-FDD7687D3CC9}" destId="{032053B5-E89F-4F2D-8088-A102C43187AA}" srcOrd="0" destOrd="0" presId="urn:microsoft.com/office/officeart/2008/layout/VerticalCurvedList"/>
    <dgm:cxn modelId="{5179A405-28B8-4542-A5A1-691D5D80853F}" type="presOf" srcId="{4E79794C-A22F-470B-9ED8-3D1AAB6B25E4}" destId="{CF8FAA2E-CE42-4691-8B16-D8A80C529942}" srcOrd="0" destOrd="0" presId="urn:microsoft.com/office/officeart/2008/layout/VerticalCurvedList"/>
    <dgm:cxn modelId="{22D34065-857E-49A8-BB2F-4AF0EFDF0225}" srcId="{601F50F8-E564-4A60-A169-FDD7687D3CC9}" destId="{02B51A18-AB60-49D1-9F69-1659970D0376}" srcOrd="1" destOrd="0" parTransId="{C3998AA2-DF6C-40B1-9734-A55D122F1282}" sibTransId="{ECB3BF97-42A7-4292-BE69-F0F8E43751CD}"/>
    <dgm:cxn modelId="{591A012F-55C9-498B-BCE1-8B55B34FE238}" srcId="{CE55F776-F46C-4AAE-8CB5-36EA77B0FFD7}" destId="{4D9814A2-CC45-4DBA-8B52-A44BEC71889B}" srcOrd="1" destOrd="0" parTransId="{485E0F1B-8551-4BB5-899D-EF0E11BC979F}" sibTransId="{03018F08-6C10-4BDE-90B5-ED96EEE65212}"/>
    <dgm:cxn modelId="{1A6CF9E3-7CA8-4D07-AF6A-36BE0BCD956E}" type="presOf" srcId="{4D9814A2-CC45-4DBA-8B52-A44BEC71889B}" destId="{66A8EBB2-22F1-4E8F-9C66-56D36AD84DAE}" srcOrd="0" destOrd="2" presId="urn:microsoft.com/office/officeart/2008/layout/VerticalCurvedList"/>
    <dgm:cxn modelId="{0D76DB4D-F917-43BA-BAE7-3ECC93A28F1E}" type="presParOf" srcId="{032053B5-E89F-4F2D-8088-A102C43187AA}" destId="{B4C2707D-FDE1-447C-A7E3-456FAF02C849}" srcOrd="0" destOrd="0" presId="urn:microsoft.com/office/officeart/2008/layout/VerticalCurvedList"/>
    <dgm:cxn modelId="{DBC1D250-BF9E-446F-91F8-497C94719561}" type="presParOf" srcId="{B4C2707D-FDE1-447C-A7E3-456FAF02C849}" destId="{0D63C57D-F3CC-48F7-8B28-27327D4A71C9}" srcOrd="0" destOrd="0" presId="urn:microsoft.com/office/officeart/2008/layout/VerticalCurvedList"/>
    <dgm:cxn modelId="{88127AC5-7535-44E3-8A78-F8C00EAE5C84}" type="presParOf" srcId="{0D63C57D-F3CC-48F7-8B28-27327D4A71C9}" destId="{610875DE-9554-4A93-AAD1-F43ABA4D5BA7}" srcOrd="0" destOrd="0" presId="urn:microsoft.com/office/officeart/2008/layout/VerticalCurvedList"/>
    <dgm:cxn modelId="{FD68E6CB-6D69-4570-9C8C-A78BD07E75C6}" type="presParOf" srcId="{0D63C57D-F3CC-48F7-8B28-27327D4A71C9}" destId="{CF8FAA2E-CE42-4691-8B16-D8A80C529942}" srcOrd="1" destOrd="0" presId="urn:microsoft.com/office/officeart/2008/layout/VerticalCurvedList"/>
    <dgm:cxn modelId="{C3BFB738-ACD5-47D1-827E-BF6DDF3CD6C0}" type="presParOf" srcId="{0D63C57D-F3CC-48F7-8B28-27327D4A71C9}" destId="{1E2008FD-D70C-4DB9-9619-C4EFD733C786}" srcOrd="2" destOrd="0" presId="urn:microsoft.com/office/officeart/2008/layout/VerticalCurvedList"/>
    <dgm:cxn modelId="{BBA519F0-2D26-4BF9-8991-C6A04CA5BACB}" type="presParOf" srcId="{0D63C57D-F3CC-48F7-8B28-27327D4A71C9}" destId="{04A92AB1-A09F-488A-AA6C-29ECDC096F33}" srcOrd="3" destOrd="0" presId="urn:microsoft.com/office/officeart/2008/layout/VerticalCurvedList"/>
    <dgm:cxn modelId="{F3D82FF2-4E00-42D6-B342-B93495289D15}" type="presParOf" srcId="{B4C2707D-FDE1-447C-A7E3-456FAF02C849}" destId="{66A8EBB2-22F1-4E8F-9C66-56D36AD84DAE}" srcOrd="1" destOrd="0" presId="urn:microsoft.com/office/officeart/2008/layout/VerticalCurvedList"/>
    <dgm:cxn modelId="{0E22065C-0893-4883-9E10-224E41BF5FDD}" type="presParOf" srcId="{B4C2707D-FDE1-447C-A7E3-456FAF02C849}" destId="{31A7CBC4-B5E7-4EA1-8774-AAACDA5EC59E}" srcOrd="2" destOrd="0" presId="urn:microsoft.com/office/officeart/2008/layout/VerticalCurvedList"/>
    <dgm:cxn modelId="{DE807C69-2A26-4BF1-BF00-DCD71F10FCCF}" type="presParOf" srcId="{31A7CBC4-B5E7-4EA1-8774-AAACDA5EC59E}" destId="{9C9778DD-A2CD-4AB6-85E9-B87F16302820}" srcOrd="0" destOrd="0" presId="urn:microsoft.com/office/officeart/2008/layout/VerticalCurvedList"/>
    <dgm:cxn modelId="{701314A5-41C2-4517-B0FC-4AB30E617833}" type="presParOf" srcId="{B4C2707D-FDE1-447C-A7E3-456FAF02C849}" destId="{22836E70-8CD2-4FDF-AA23-186A944F930D}" srcOrd="3" destOrd="0" presId="urn:microsoft.com/office/officeart/2008/layout/VerticalCurvedList"/>
    <dgm:cxn modelId="{8771F010-6F23-44F6-86AC-5995079B988A}" type="presParOf" srcId="{B4C2707D-FDE1-447C-A7E3-456FAF02C849}" destId="{F1A5E74B-5EAE-455B-A31D-17952B428C32}" srcOrd="4" destOrd="0" presId="urn:microsoft.com/office/officeart/2008/layout/VerticalCurvedList"/>
    <dgm:cxn modelId="{7F40D47B-F890-47EC-A176-842595A68514}" type="presParOf" srcId="{F1A5E74B-5EAE-455B-A31D-17952B428C32}" destId="{61CAAA1F-D3F0-429E-B1C8-2685DADBF97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9B4740F-922E-41A1-BC89-94E34795D112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E91700F-4609-4772-8FBA-8754191C7B05}">
      <dgm:prSet custT="1"/>
      <dgm:spPr/>
      <dgm:t>
        <a:bodyPr/>
        <a:lstStyle/>
        <a:p>
          <a:pPr rtl="0"/>
          <a:r>
            <a:rPr lang="el-GR" sz="1800" dirty="0" smtClean="0"/>
            <a:t>7. Το ΠΕ.Κ.Ε.Σ., αφού λάβει υπόψη τις εκθέσεις  αποτίμησης των σχολικών μονάδων, </a:t>
          </a:r>
          <a:r>
            <a:rPr lang="el-GR" sz="1800" dirty="0" smtClean="0">
              <a:solidFill>
                <a:schemeClr val="tx2">
                  <a:lumMod val="10000"/>
                </a:schemeClr>
              </a:solidFill>
            </a:rPr>
            <a:t>συντάσσει συνολική συμπερασματική έκθεση</a:t>
          </a:r>
          <a:r>
            <a:rPr lang="el-GR" sz="1800" dirty="0" smtClean="0">
              <a:solidFill>
                <a:schemeClr val="bg1"/>
              </a:solidFill>
            </a:rPr>
            <a:t> </a:t>
          </a:r>
          <a:r>
            <a:rPr lang="el-GR" sz="1800" dirty="0" smtClean="0"/>
            <a:t> για τη διαδικασία του συλλογικού προγραμματισμού και της </a:t>
          </a:r>
          <a:r>
            <a:rPr lang="el-GR" sz="1800" dirty="0" err="1" smtClean="0"/>
            <a:t>ανατροφοδοτικής</a:t>
          </a:r>
          <a:r>
            <a:rPr lang="el-GR" sz="1800" dirty="0" smtClean="0"/>
            <a:t>  αποτίμησης του εκπαιδευτικού έργου των  σχολικών μονάδων της οικείας Περιφέρειας,  την οποία υποβάλλει στο Ι.Ε.Π..</a:t>
          </a:r>
          <a:endParaRPr lang="el-GR" sz="1000" dirty="0"/>
        </a:p>
      </dgm:t>
    </dgm:pt>
    <dgm:pt modelId="{7F0BC930-AC7D-446A-965C-0B8CB5397936}" type="parTrans" cxnId="{9333B817-DBA0-4B27-BD9F-2243C68BB218}">
      <dgm:prSet/>
      <dgm:spPr/>
      <dgm:t>
        <a:bodyPr/>
        <a:lstStyle/>
        <a:p>
          <a:endParaRPr lang="el-GR"/>
        </a:p>
      </dgm:t>
    </dgm:pt>
    <dgm:pt modelId="{C8210012-C1AB-4AA9-8052-3EA82649ED51}" type="sibTrans" cxnId="{9333B817-DBA0-4B27-BD9F-2243C68BB218}">
      <dgm:prSet/>
      <dgm:spPr/>
      <dgm:t>
        <a:bodyPr/>
        <a:lstStyle/>
        <a:p>
          <a:endParaRPr lang="el-GR"/>
        </a:p>
      </dgm:t>
    </dgm:pt>
    <dgm:pt modelId="{3CDB35FA-270C-479F-9CFB-38C690F7D2F6}">
      <dgm:prSet custT="1"/>
      <dgm:spPr/>
      <dgm:t>
        <a:bodyPr/>
        <a:lstStyle/>
        <a:p>
          <a:pPr rtl="0"/>
          <a:r>
            <a:rPr lang="el-GR" sz="1800" dirty="0" smtClean="0"/>
            <a:t>8.Το Ι.Ε.Π. </a:t>
          </a:r>
          <a:r>
            <a:rPr lang="el-GR" sz="1800" dirty="0" smtClean="0">
              <a:solidFill>
                <a:schemeClr val="tx2">
                  <a:lumMod val="10000"/>
                </a:schemeClr>
              </a:solidFill>
            </a:rPr>
            <a:t>μελετά</a:t>
          </a:r>
          <a:r>
            <a:rPr lang="el-GR" sz="1800" dirty="0" smtClean="0"/>
            <a:t> συστηματικά τις συμπερασματικές  εκθέσεις των ΠΕ.Κ.Ε.Σ., στο πλαίσιο των αρμοδιοτήτων  του σύμφωνα με την </a:t>
          </a:r>
          <a:r>
            <a:rPr lang="el-GR" sz="1800" dirty="0" err="1" smtClean="0"/>
            <a:t>περίπτ</a:t>
          </a:r>
          <a:r>
            <a:rPr lang="el-GR" sz="1800" dirty="0" smtClean="0"/>
            <a:t>. </a:t>
          </a:r>
          <a:r>
            <a:rPr lang="el-GR" sz="1800" dirty="0" err="1" smtClean="0"/>
            <a:t>γ΄</a:t>
          </a:r>
          <a:r>
            <a:rPr lang="el-GR" sz="1800" dirty="0" smtClean="0"/>
            <a:t> της παρ. 3 του άρθρου  2 του ν. 3966/2011 και: </a:t>
          </a:r>
        </a:p>
        <a:p>
          <a:pPr rtl="0"/>
          <a:r>
            <a:rPr lang="el-GR" sz="1800" dirty="0" smtClean="0"/>
            <a:t>α) </a:t>
          </a:r>
          <a:r>
            <a:rPr lang="el-GR" sz="1800" dirty="0" smtClean="0">
              <a:solidFill>
                <a:schemeClr val="tx2">
                  <a:lumMod val="10000"/>
                </a:schemeClr>
              </a:solidFill>
            </a:rPr>
            <a:t>εισηγείται</a:t>
          </a:r>
          <a:r>
            <a:rPr lang="el-GR" sz="1800" dirty="0" smtClean="0">
              <a:solidFill>
                <a:schemeClr val="bg1"/>
              </a:solidFill>
            </a:rPr>
            <a:t> </a:t>
          </a:r>
          <a:r>
            <a:rPr lang="el-GR" sz="1800" dirty="0" smtClean="0"/>
            <a:t>προς τον Υπουργό Παιδείας, Έρευνας και Θρησκευμάτων τρόπους βελτίωσης των διαδικασιών του συλλογικού  προγραμματισμού και της </a:t>
          </a:r>
          <a:r>
            <a:rPr lang="el-GR" sz="1800" dirty="0" err="1" smtClean="0"/>
            <a:t>ανατροφοδοτικής</a:t>
          </a:r>
          <a:r>
            <a:rPr lang="el-GR" sz="1800" dirty="0" smtClean="0"/>
            <a:t>  αποτίμησης και </a:t>
          </a:r>
        </a:p>
        <a:p>
          <a:pPr rtl="0"/>
          <a:r>
            <a:rPr lang="el-GR" sz="1800" dirty="0" smtClean="0"/>
            <a:t>β) </a:t>
          </a:r>
          <a:r>
            <a:rPr lang="el-GR" sz="1800" dirty="0" smtClean="0">
              <a:solidFill>
                <a:schemeClr val="tx2">
                  <a:lumMod val="10000"/>
                </a:schemeClr>
              </a:solidFill>
            </a:rPr>
            <a:t>διατυπώνει παρατηρήσεις </a:t>
          </a:r>
          <a:r>
            <a:rPr lang="el-GR" sz="1800" dirty="0" smtClean="0"/>
            <a:t>επί των  συμπερασματικών εκθέσεων των ΠΕ.Κ.Ε.Σ., τις οποίες  κοινοποιεί στα Κέντρα αυτά, για τη βέλτιστη  εφαρμογή του εκπαιδευτικού σχεδιασμού στις  σχολικές μονάδες.</a:t>
          </a:r>
        </a:p>
      </dgm:t>
    </dgm:pt>
    <dgm:pt modelId="{52F48545-3C2E-43D8-AD0A-2899E0F47C8D}" type="parTrans" cxnId="{6397CED0-C0FD-42D8-8485-FC0E8984A521}">
      <dgm:prSet/>
      <dgm:spPr/>
      <dgm:t>
        <a:bodyPr/>
        <a:lstStyle/>
        <a:p>
          <a:endParaRPr lang="el-GR"/>
        </a:p>
      </dgm:t>
    </dgm:pt>
    <dgm:pt modelId="{198BCB29-A9BA-46A4-BC0B-B8EAB3632B5A}" type="sibTrans" cxnId="{6397CED0-C0FD-42D8-8485-FC0E8984A521}">
      <dgm:prSet/>
      <dgm:spPr/>
      <dgm:t>
        <a:bodyPr/>
        <a:lstStyle/>
        <a:p>
          <a:endParaRPr lang="el-GR"/>
        </a:p>
      </dgm:t>
    </dgm:pt>
    <dgm:pt modelId="{5665CE2D-CBC8-4399-935B-7238336C335F}" type="pres">
      <dgm:prSet presAssocID="{09B4740F-922E-41A1-BC89-94E34795D112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l-GR"/>
        </a:p>
      </dgm:t>
    </dgm:pt>
    <dgm:pt modelId="{62F7D464-B03A-4D84-8AE8-86D9D903E9C4}" type="pres">
      <dgm:prSet presAssocID="{09B4740F-922E-41A1-BC89-94E34795D112}" presName="Name1" presStyleCnt="0"/>
      <dgm:spPr/>
    </dgm:pt>
    <dgm:pt modelId="{E34732A9-4DBF-4D52-B108-46C2FE439116}" type="pres">
      <dgm:prSet presAssocID="{09B4740F-922E-41A1-BC89-94E34795D112}" presName="cycle" presStyleCnt="0"/>
      <dgm:spPr/>
    </dgm:pt>
    <dgm:pt modelId="{DACBFBA7-F982-4DB9-B6CA-2B3C4FED5144}" type="pres">
      <dgm:prSet presAssocID="{09B4740F-922E-41A1-BC89-94E34795D112}" presName="srcNode" presStyleLbl="node1" presStyleIdx="0" presStyleCnt="2"/>
      <dgm:spPr/>
    </dgm:pt>
    <dgm:pt modelId="{A666945E-A4EF-4A22-9C30-2C0E9CD3A242}" type="pres">
      <dgm:prSet presAssocID="{09B4740F-922E-41A1-BC89-94E34795D112}" presName="conn" presStyleLbl="parChTrans1D2" presStyleIdx="0" presStyleCnt="1"/>
      <dgm:spPr/>
      <dgm:t>
        <a:bodyPr/>
        <a:lstStyle/>
        <a:p>
          <a:endParaRPr lang="el-GR"/>
        </a:p>
      </dgm:t>
    </dgm:pt>
    <dgm:pt modelId="{9820C683-C7EC-45BD-B782-3659319BA114}" type="pres">
      <dgm:prSet presAssocID="{09B4740F-922E-41A1-BC89-94E34795D112}" presName="extraNode" presStyleLbl="node1" presStyleIdx="0" presStyleCnt="2"/>
      <dgm:spPr/>
    </dgm:pt>
    <dgm:pt modelId="{E0A84AC6-4A5D-446D-93D7-20A0441D14DF}" type="pres">
      <dgm:prSet presAssocID="{09B4740F-922E-41A1-BC89-94E34795D112}" presName="dstNode" presStyleLbl="node1" presStyleIdx="0" presStyleCnt="2"/>
      <dgm:spPr/>
    </dgm:pt>
    <dgm:pt modelId="{35A907E5-7F91-4370-B439-D01158C53FB8}" type="pres">
      <dgm:prSet presAssocID="{5E91700F-4609-4772-8FBA-8754191C7B05}" presName="text_1" presStyleLbl="node1" presStyleIdx="0" presStyleCnt="2" custScaleX="96969" custScaleY="128151" custLinFactNeighborX="-1374" custLinFactNeighborY="-20888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8548C10B-5ECC-47D6-AEA1-0F4EDD4FC120}" type="pres">
      <dgm:prSet presAssocID="{5E91700F-4609-4772-8FBA-8754191C7B05}" presName="accent_1" presStyleCnt="0"/>
      <dgm:spPr/>
    </dgm:pt>
    <dgm:pt modelId="{2D3C94DF-9204-4252-865A-EB33FEEE7952}" type="pres">
      <dgm:prSet presAssocID="{5E91700F-4609-4772-8FBA-8754191C7B05}" presName="accentRepeatNode" presStyleLbl="solidFgAcc1" presStyleIdx="0" presStyleCnt="2" custScaleX="81201" custScaleY="86076" custLinFactNeighborX="-1477" custLinFactNeighborY="-17971"/>
      <dgm:spPr/>
    </dgm:pt>
    <dgm:pt modelId="{1E3D0C67-6165-401C-9E30-38FA5C1776B6}" type="pres">
      <dgm:prSet presAssocID="{3CDB35FA-270C-479F-9CFB-38C690F7D2F6}" presName="text_2" presStyleLbl="node1" presStyleIdx="1" presStyleCnt="2" custScaleX="96663" custScaleY="204677" custLinFactNeighborX="-1608" custLinFactNeighborY="102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EB18D77-D1F0-40F9-A2EC-794B9403D5CA}" type="pres">
      <dgm:prSet presAssocID="{3CDB35FA-270C-479F-9CFB-38C690F7D2F6}" presName="accent_2" presStyleCnt="0"/>
      <dgm:spPr/>
    </dgm:pt>
    <dgm:pt modelId="{0C6149F9-0124-4D35-A204-1F48358C0F6F}" type="pres">
      <dgm:prSet presAssocID="{3CDB35FA-270C-479F-9CFB-38C690F7D2F6}" presName="accentRepeatNode" presStyleLbl="solidFgAcc1" presStyleIdx="1" presStyleCnt="2" custLinFactNeighborX="997" custLinFactNeighborY="-33"/>
      <dgm:spPr/>
    </dgm:pt>
  </dgm:ptLst>
  <dgm:cxnLst>
    <dgm:cxn modelId="{EB37569B-370B-43C7-B1F5-90875DDA8E87}" type="presOf" srcId="{C8210012-C1AB-4AA9-8052-3EA82649ED51}" destId="{A666945E-A4EF-4A22-9C30-2C0E9CD3A242}" srcOrd="0" destOrd="0" presId="urn:microsoft.com/office/officeart/2008/layout/VerticalCurvedList"/>
    <dgm:cxn modelId="{6397CED0-C0FD-42D8-8485-FC0E8984A521}" srcId="{09B4740F-922E-41A1-BC89-94E34795D112}" destId="{3CDB35FA-270C-479F-9CFB-38C690F7D2F6}" srcOrd="1" destOrd="0" parTransId="{52F48545-3C2E-43D8-AD0A-2899E0F47C8D}" sibTransId="{198BCB29-A9BA-46A4-BC0B-B8EAB3632B5A}"/>
    <dgm:cxn modelId="{4FEEDA24-845C-42F4-9CB7-96BFB2DD43E9}" type="presOf" srcId="{09B4740F-922E-41A1-BC89-94E34795D112}" destId="{5665CE2D-CBC8-4399-935B-7238336C335F}" srcOrd="0" destOrd="0" presId="urn:microsoft.com/office/officeart/2008/layout/VerticalCurvedList"/>
    <dgm:cxn modelId="{9333B817-DBA0-4B27-BD9F-2243C68BB218}" srcId="{09B4740F-922E-41A1-BC89-94E34795D112}" destId="{5E91700F-4609-4772-8FBA-8754191C7B05}" srcOrd="0" destOrd="0" parTransId="{7F0BC930-AC7D-446A-965C-0B8CB5397936}" sibTransId="{C8210012-C1AB-4AA9-8052-3EA82649ED51}"/>
    <dgm:cxn modelId="{AF5763D0-1B20-4596-81C2-CBC2CCD9B027}" type="presOf" srcId="{3CDB35FA-270C-479F-9CFB-38C690F7D2F6}" destId="{1E3D0C67-6165-401C-9E30-38FA5C1776B6}" srcOrd="0" destOrd="0" presId="urn:microsoft.com/office/officeart/2008/layout/VerticalCurvedList"/>
    <dgm:cxn modelId="{35B90E05-8758-44A0-BB23-BBAAB376A9D7}" type="presOf" srcId="{5E91700F-4609-4772-8FBA-8754191C7B05}" destId="{35A907E5-7F91-4370-B439-D01158C53FB8}" srcOrd="0" destOrd="0" presId="urn:microsoft.com/office/officeart/2008/layout/VerticalCurvedList"/>
    <dgm:cxn modelId="{C4D42948-BA95-4F35-A131-80FBD959E78D}" type="presParOf" srcId="{5665CE2D-CBC8-4399-935B-7238336C335F}" destId="{62F7D464-B03A-4D84-8AE8-86D9D903E9C4}" srcOrd="0" destOrd="0" presId="urn:microsoft.com/office/officeart/2008/layout/VerticalCurvedList"/>
    <dgm:cxn modelId="{CEB264C1-E06A-4619-87BE-0FBCF7F54590}" type="presParOf" srcId="{62F7D464-B03A-4D84-8AE8-86D9D903E9C4}" destId="{E34732A9-4DBF-4D52-B108-46C2FE439116}" srcOrd="0" destOrd="0" presId="urn:microsoft.com/office/officeart/2008/layout/VerticalCurvedList"/>
    <dgm:cxn modelId="{69436678-A0A4-4668-BDBF-09941EF753C3}" type="presParOf" srcId="{E34732A9-4DBF-4D52-B108-46C2FE439116}" destId="{DACBFBA7-F982-4DB9-B6CA-2B3C4FED5144}" srcOrd="0" destOrd="0" presId="urn:microsoft.com/office/officeart/2008/layout/VerticalCurvedList"/>
    <dgm:cxn modelId="{3C78E25E-8168-49C9-AA22-B17546C037A0}" type="presParOf" srcId="{E34732A9-4DBF-4D52-B108-46C2FE439116}" destId="{A666945E-A4EF-4A22-9C30-2C0E9CD3A242}" srcOrd="1" destOrd="0" presId="urn:microsoft.com/office/officeart/2008/layout/VerticalCurvedList"/>
    <dgm:cxn modelId="{49A8025F-B112-4215-9BAB-F858DB61676F}" type="presParOf" srcId="{E34732A9-4DBF-4D52-B108-46C2FE439116}" destId="{9820C683-C7EC-45BD-B782-3659319BA114}" srcOrd="2" destOrd="0" presId="urn:microsoft.com/office/officeart/2008/layout/VerticalCurvedList"/>
    <dgm:cxn modelId="{7207D314-3664-4C0D-AE27-EC26A954964F}" type="presParOf" srcId="{E34732A9-4DBF-4D52-B108-46C2FE439116}" destId="{E0A84AC6-4A5D-446D-93D7-20A0441D14DF}" srcOrd="3" destOrd="0" presId="urn:microsoft.com/office/officeart/2008/layout/VerticalCurvedList"/>
    <dgm:cxn modelId="{2E8B6223-4AA3-493E-B0C0-BD3771EC283C}" type="presParOf" srcId="{62F7D464-B03A-4D84-8AE8-86D9D903E9C4}" destId="{35A907E5-7F91-4370-B439-D01158C53FB8}" srcOrd="1" destOrd="0" presId="urn:microsoft.com/office/officeart/2008/layout/VerticalCurvedList"/>
    <dgm:cxn modelId="{AB85FE1A-889B-4C71-93EF-DBFE26147833}" type="presParOf" srcId="{62F7D464-B03A-4D84-8AE8-86D9D903E9C4}" destId="{8548C10B-5ECC-47D6-AEA1-0F4EDD4FC120}" srcOrd="2" destOrd="0" presId="urn:microsoft.com/office/officeart/2008/layout/VerticalCurvedList"/>
    <dgm:cxn modelId="{FEEB72A7-0F13-4D60-BC70-E43E11FAE27F}" type="presParOf" srcId="{8548C10B-5ECC-47D6-AEA1-0F4EDD4FC120}" destId="{2D3C94DF-9204-4252-865A-EB33FEEE7952}" srcOrd="0" destOrd="0" presId="urn:microsoft.com/office/officeart/2008/layout/VerticalCurvedList"/>
    <dgm:cxn modelId="{8000892D-2511-4558-80CD-E4D7C7E20777}" type="presParOf" srcId="{62F7D464-B03A-4D84-8AE8-86D9D903E9C4}" destId="{1E3D0C67-6165-401C-9E30-38FA5C1776B6}" srcOrd="3" destOrd="0" presId="urn:microsoft.com/office/officeart/2008/layout/VerticalCurvedList"/>
    <dgm:cxn modelId="{EEA739A8-9DA9-4D0A-BF65-C30EFBAF0165}" type="presParOf" srcId="{62F7D464-B03A-4D84-8AE8-86D9D903E9C4}" destId="{9EB18D77-D1F0-40F9-A2EC-794B9403D5CA}" srcOrd="4" destOrd="0" presId="urn:microsoft.com/office/officeart/2008/layout/VerticalCurvedList"/>
    <dgm:cxn modelId="{3465F674-5684-47EA-A782-3DBAF70BC20B}" type="presParOf" srcId="{9EB18D77-D1F0-40F9-A2EC-794B9403D5CA}" destId="{0C6149F9-0124-4D35-A204-1F48358C0F6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F0BA972-5AC3-468F-BFB3-81F49F9BA0B8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0085A5DF-2A84-49A2-B024-EA91514E1CB2}">
      <dgm:prSet custT="1"/>
      <dgm:spPr/>
      <dgm:t>
        <a:bodyPr/>
        <a:lstStyle/>
        <a:p>
          <a:pPr rtl="0"/>
          <a:r>
            <a:rPr lang="el-GR" sz="1600" dirty="0" smtClean="0"/>
            <a:t>«Θεματικοί Άξονες Αναφοράς του Προγραμματισμού και της Αποτίμησης του Εκπαιδευτικού Έργου των Σχολικών Μονάδων» (άρθρο 47 του ν. 4547/2018) </a:t>
          </a:r>
          <a:endParaRPr lang="el-GR" sz="1600" dirty="0"/>
        </a:p>
      </dgm:t>
    </dgm:pt>
    <dgm:pt modelId="{497F54F7-452B-4CB6-8AD5-7713103AA85F}" type="parTrans" cxnId="{DA20415C-A99C-4E6E-BDB0-B59E8CCBAC65}">
      <dgm:prSet/>
      <dgm:spPr/>
      <dgm:t>
        <a:bodyPr/>
        <a:lstStyle/>
        <a:p>
          <a:endParaRPr lang="el-GR"/>
        </a:p>
      </dgm:t>
    </dgm:pt>
    <dgm:pt modelId="{3E27407C-4C39-4076-AE88-79516ACCC261}" type="sibTrans" cxnId="{DA20415C-A99C-4E6E-BDB0-B59E8CCBAC65}">
      <dgm:prSet/>
      <dgm:spPr/>
      <dgm:t>
        <a:bodyPr/>
        <a:lstStyle/>
        <a:p>
          <a:endParaRPr lang="el-GR"/>
        </a:p>
      </dgm:t>
    </dgm:pt>
    <dgm:pt modelId="{7E124E2F-1D2B-4BD4-8ECD-356EF41B3EBE}">
      <dgm:prSet custT="1"/>
      <dgm:spPr/>
      <dgm:t>
        <a:bodyPr/>
        <a:lstStyle/>
        <a:p>
          <a:pPr rtl="0"/>
          <a:r>
            <a:rPr lang="el-GR" sz="1600" dirty="0" smtClean="0"/>
            <a:t>«Προγραμματισμός και Αποτίμηση του Εκπαιδευτικού Έργου των Σχολικών Μονάδων» (άρθρο 1, της  Υ.Α. με </a:t>
          </a:r>
          <a:r>
            <a:rPr lang="el-GR" sz="1600" dirty="0" err="1" smtClean="0"/>
            <a:t>Αριθμ</a:t>
          </a:r>
          <a:r>
            <a:rPr lang="el-GR" sz="1600" dirty="0" smtClean="0"/>
            <a:t>.: 1816 /ΓΔ4/11-01-2019, Αρ. Φύλλου 16) </a:t>
          </a:r>
          <a:endParaRPr lang="el-GR" sz="1600" dirty="0"/>
        </a:p>
      </dgm:t>
    </dgm:pt>
    <dgm:pt modelId="{F01147AA-32D3-4D27-8F12-5023BFCF9979}" type="parTrans" cxnId="{F0A3B7BC-713C-4F95-9A90-BD5571C5F9DA}">
      <dgm:prSet/>
      <dgm:spPr/>
      <dgm:t>
        <a:bodyPr/>
        <a:lstStyle/>
        <a:p>
          <a:endParaRPr lang="el-GR"/>
        </a:p>
      </dgm:t>
    </dgm:pt>
    <dgm:pt modelId="{3B2905CF-24AE-45A1-91D7-16412A27F59F}" type="sibTrans" cxnId="{F0A3B7BC-713C-4F95-9A90-BD5571C5F9DA}">
      <dgm:prSet/>
      <dgm:spPr/>
      <dgm:t>
        <a:bodyPr/>
        <a:lstStyle/>
        <a:p>
          <a:endParaRPr lang="el-GR"/>
        </a:p>
      </dgm:t>
    </dgm:pt>
    <dgm:pt modelId="{BCFF6460-9C01-46C7-9130-1614E303F5F8}">
      <dgm:prSet custT="1"/>
      <dgm:spPr/>
      <dgm:t>
        <a:bodyPr/>
        <a:lstStyle/>
        <a:p>
          <a:pPr rtl="0"/>
          <a:r>
            <a:rPr lang="el-GR" sz="1600" dirty="0" smtClean="0"/>
            <a:t>«Οργάνωση και λειτουργία νηπιαγωγείων και δημοτικών σχολειών». Π.Δ. 79/2017, ΦΕΚ 109/Α΄/1-8-2017 Άρθρο 10, Παρ.3. όπως τροποποιήθηκε με το ν. 4559/2018 (ΦΕΚ142Α</a:t>
          </a:r>
          <a:r>
            <a:rPr lang="el-GR" sz="1200" dirty="0" smtClean="0"/>
            <a:t>)</a:t>
          </a:r>
          <a:endParaRPr lang="el-GR" sz="1200" dirty="0"/>
        </a:p>
      </dgm:t>
    </dgm:pt>
    <dgm:pt modelId="{DEC56104-C999-4838-809A-3DFD9D487429}" type="parTrans" cxnId="{24774609-FBEB-4281-BDC8-FA4B40E6570B}">
      <dgm:prSet/>
      <dgm:spPr/>
      <dgm:t>
        <a:bodyPr/>
        <a:lstStyle/>
        <a:p>
          <a:endParaRPr lang="el-GR"/>
        </a:p>
      </dgm:t>
    </dgm:pt>
    <dgm:pt modelId="{72B3841B-3AFD-4A71-A5D3-54A0C32EEC97}" type="sibTrans" cxnId="{24774609-FBEB-4281-BDC8-FA4B40E6570B}">
      <dgm:prSet/>
      <dgm:spPr/>
      <dgm:t>
        <a:bodyPr/>
        <a:lstStyle/>
        <a:p>
          <a:endParaRPr lang="el-GR"/>
        </a:p>
      </dgm:t>
    </dgm:pt>
    <dgm:pt modelId="{F14C99B4-B941-4BBD-8C49-1427A52CD533}">
      <dgm:prSet custT="1"/>
      <dgm:spPr/>
      <dgm:t>
        <a:bodyPr/>
        <a:lstStyle/>
        <a:p>
          <a:pPr rtl="0"/>
          <a:endParaRPr lang="el-GR" sz="1600" dirty="0" smtClean="0"/>
        </a:p>
        <a:p>
          <a:pPr rtl="0"/>
          <a:r>
            <a:rPr lang="el-GR" sz="1600" dirty="0" smtClean="0"/>
            <a:t>«Συνέργειες Εθνικού και Καποδιστριακού Πανεπιστημίου Αθηνών, Γεωπονικού Πανεπιστημίου Αθηνών, Πανεπιστημίου Θεσσαλίας με τα Τ.Ε.Ι. Θεσσαλίας και Στερεάς Ελλάδας, </a:t>
          </a:r>
          <a:r>
            <a:rPr lang="el-GR" sz="1600" dirty="0" err="1" smtClean="0"/>
            <a:t>Παλλημνιακό</a:t>
          </a:r>
          <a:r>
            <a:rPr lang="el-GR" sz="1600" dirty="0" smtClean="0"/>
            <a:t> Ταμείο και άλλες διατάξεις.» (Άρθρο 74 Τροποποίηση του Π.Δ. 79/2017 του ν. 4589 </a:t>
          </a:r>
          <a:r>
            <a:rPr lang="el-GR" sz="1200" dirty="0" smtClean="0"/>
            <a:t>/2019 τ. Α΄ Αρ. Φύλλου 13)</a:t>
          </a:r>
          <a:endParaRPr lang="el-GR" sz="1200" dirty="0"/>
        </a:p>
      </dgm:t>
    </dgm:pt>
    <dgm:pt modelId="{D92A9D6F-DFE5-458E-A72F-5F64DD76520C}" type="parTrans" cxnId="{D949528B-C840-48EE-9D7D-9825058F3D90}">
      <dgm:prSet/>
      <dgm:spPr/>
      <dgm:t>
        <a:bodyPr/>
        <a:lstStyle/>
        <a:p>
          <a:endParaRPr lang="el-GR"/>
        </a:p>
      </dgm:t>
    </dgm:pt>
    <dgm:pt modelId="{46121603-BC2D-410E-9A70-D3484842907D}" type="sibTrans" cxnId="{D949528B-C840-48EE-9D7D-9825058F3D90}">
      <dgm:prSet/>
      <dgm:spPr/>
      <dgm:t>
        <a:bodyPr/>
        <a:lstStyle/>
        <a:p>
          <a:endParaRPr lang="el-GR"/>
        </a:p>
      </dgm:t>
    </dgm:pt>
    <dgm:pt modelId="{9409DA45-D30C-4F00-A0D6-A9E64B7C760A}" type="pres">
      <dgm:prSet presAssocID="{3F0BA972-5AC3-468F-BFB3-81F49F9BA0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3A30849F-F752-4F6E-AD83-E33447011E92}" type="pres">
      <dgm:prSet presAssocID="{0085A5DF-2A84-49A2-B024-EA91514E1CB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183A375-E5F4-44FE-A8CD-AAAE9B64AFF7}" type="pres">
      <dgm:prSet presAssocID="{3E27407C-4C39-4076-AE88-79516ACCC261}" presName="sibTrans" presStyleCnt="0"/>
      <dgm:spPr/>
    </dgm:pt>
    <dgm:pt modelId="{44032DA1-54BB-411B-A708-DAA364231B59}" type="pres">
      <dgm:prSet presAssocID="{7E124E2F-1D2B-4BD4-8ECD-356EF41B3EB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B7C3088-523E-45BA-B43B-EF23259DBEDC}" type="pres">
      <dgm:prSet presAssocID="{3B2905CF-24AE-45A1-91D7-16412A27F59F}" presName="sibTrans" presStyleCnt="0"/>
      <dgm:spPr/>
    </dgm:pt>
    <dgm:pt modelId="{0880AD7D-11BA-4AA1-8911-57AEC02777A7}" type="pres">
      <dgm:prSet presAssocID="{BCFF6460-9C01-46C7-9130-1614E303F5F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F89F956-21A5-430B-9C40-29CBB0F3BC2E}" type="pres">
      <dgm:prSet presAssocID="{72B3841B-3AFD-4A71-A5D3-54A0C32EEC97}" presName="sibTrans" presStyleCnt="0"/>
      <dgm:spPr/>
    </dgm:pt>
    <dgm:pt modelId="{404A98C8-C810-4B88-8FA1-6717F8184260}" type="pres">
      <dgm:prSet presAssocID="{F14C99B4-B941-4BBD-8C49-1427A52CD53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389147BA-B45B-4DE6-B678-FA6CA2F9189A}" type="presOf" srcId="{0085A5DF-2A84-49A2-B024-EA91514E1CB2}" destId="{3A30849F-F752-4F6E-AD83-E33447011E92}" srcOrd="0" destOrd="0" presId="urn:microsoft.com/office/officeart/2005/8/layout/hList6"/>
    <dgm:cxn modelId="{FB1BD48A-205E-4681-B7A4-6B8CCBC3FF68}" type="presOf" srcId="{BCFF6460-9C01-46C7-9130-1614E303F5F8}" destId="{0880AD7D-11BA-4AA1-8911-57AEC02777A7}" srcOrd="0" destOrd="0" presId="urn:microsoft.com/office/officeart/2005/8/layout/hList6"/>
    <dgm:cxn modelId="{24774609-FBEB-4281-BDC8-FA4B40E6570B}" srcId="{3F0BA972-5AC3-468F-BFB3-81F49F9BA0B8}" destId="{BCFF6460-9C01-46C7-9130-1614E303F5F8}" srcOrd="2" destOrd="0" parTransId="{DEC56104-C999-4838-809A-3DFD9D487429}" sibTransId="{72B3841B-3AFD-4A71-A5D3-54A0C32EEC97}"/>
    <dgm:cxn modelId="{F0A3B7BC-713C-4F95-9A90-BD5571C5F9DA}" srcId="{3F0BA972-5AC3-468F-BFB3-81F49F9BA0B8}" destId="{7E124E2F-1D2B-4BD4-8ECD-356EF41B3EBE}" srcOrd="1" destOrd="0" parTransId="{F01147AA-32D3-4D27-8F12-5023BFCF9979}" sibTransId="{3B2905CF-24AE-45A1-91D7-16412A27F59F}"/>
    <dgm:cxn modelId="{8CBAAB32-8413-4253-8B3F-EA9124ABFF59}" type="presOf" srcId="{F14C99B4-B941-4BBD-8C49-1427A52CD533}" destId="{404A98C8-C810-4B88-8FA1-6717F8184260}" srcOrd="0" destOrd="0" presId="urn:microsoft.com/office/officeart/2005/8/layout/hList6"/>
    <dgm:cxn modelId="{DA20415C-A99C-4E6E-BDB0-B59E8CCBAC65}" srcId="{3F0BA972-5AC3-468F-BFB3-81F49F9BA0B8}" destId="{0085A5DF-2A84-49A2-B024-EA91514E1CB2}" srcOrd="0" destOrd="0" parTransId="{497F54F7-452B-4CB6-8AD5-7713103AA85F}" sibTransId="{3E27407C-4C39-4076-AE88-79516ACCC261}"/>
    <dgm:cxn modelId="{C061C28E-6230-4AAB-91DC-26C0C1E703EF}" type="presOf" srcId="{3F0BA972-5AC3-468F-BFB3-81F49F9BA0B8}" destId="{9409DA45-D30C-4F00-A0D6-A9E64B7C760A}" srcOrd="0" destOrd="0" presId="urn:microsoft.com/office/officeart/2005/8/layout/hList6"/>
    <dgm:cxn modelId="{2E5B213B-4C0D-402B-B578-44F28E83B91A}" type="presOf" srcId="{7E124E2F-1D2B-4BD4-8ECD-356EF41B3EBE}" destId="{44032DA1-54BB-411B-A708-DAA364231B59}" srcOrd="0" destOrd="0" presId="urn:microsoft.com/office/officeart/2005/8/layout/hList6"/>
    <dgm:cxn modelId="{D949528B-C840-48EE-9D7D-9825058F3D90}" srcId="{3F0BA972-5AC3-468F-BFB3-81F49F9BA0B8}" destId="{F14C99B4-B941-4BBD-8C49-1427A52CD533}" srcOrd="3" destOrd="0" parTransId="{D92A9D6F-DFE5-458E-A72F-5F64DD76520C}" sibTransId="{46121603-BC2D-410E-9A70-D3484842907D}"/>
    <dgm:cxn modelId="{79E00637-FBDA-4AEA-BA93-3926CC0A6CE3}" type="presParOf" srcId="{9409DA45-D30C-4F00-A0D6-A9E64B7C760A}" destId="{3A30849F-F752-4F6E-AD83-E33447011E92}" srcOrd="0" destOrd="0" presId="urn:microsoft.com/office/officeart/2005/8/layout/hList6"/>
    <dgm:cxn modelId="{1A52CFD6-187B-4F11-944F-8686E232D0DE}" type="presParOf" srcId="{9409DA45-D30C-4F00-A0D6-A9E64B7C760A}" destId="{5183A375-E5F4-44FE-A8CD-AAAE9B64AFF7}" srcOrd="1" destOrd="0" presId="urn:microsoft.com/office/officeart/2005/8/layout/hList6"/>
    <dgm:cxn modelId="{6D6D7AC2-16DC-497C-AAE4-E595F7A64EB9}" type="presParOf" srcId="{9409DA45-D30C-4F00-A0D6-A9E64B7C760A}" destId="{44032DA1-54BB-411B-A708-DAA364231B59}" srcOrd="2" destOrd="0" presId="urn:microsoft.com/office/officeart/2005/8/layout/hList6"/>
    <dgm:cxn modelId="{09F163BA-ED11-44F2-946A-0A6DC9E9D4F4}" type="presParOf" srcId="{9409DA45-D30C-4F00-A0D6-A9E64B7C760A}" destId="{EB7C3088-523E-45BA-B43B-EF23259DBEDC}" srcOrd="3" destOrd="0" presId="urn:microsoft.com/office/officeart/2005/8/layout/hList6"/>
    <dgm:cxn modelId="{58321357-9C84-4D99-A694-5A5E2348DB06}" type="presParOf" srcId="{9409DA45-D30C-4F00-A0D6-A9E64B7C760A}" destId="{0880AD7D-11BA-4AA1-8911-57AEC02777A7}" srcOrd="4" destOrd="0" presId="urn:microsoft.com/office/officeart/2005/8/layout/hList6"/>
    <dgm:cxn modelId="{5D7FED33-3C61-4EBF-B7E5-857979CE0F67}" type="presParOf" srcId="{9409DA45-D30C-4F00-A0D6-A9E64B7C760A}" destId="{1F89F956-21A5-430B-9C40-29CBB0F3BC2E}" srcOrd="5" destOrd="0" presId="urn:microsoft.com/office/officeart/2005/8/layout/hList6"/>
    <dgm:cxn modelId="{CC502E3F-B781-4273-9A50-2962912BA142}" type="presParOf" srcId="{9409DA45-D30C-4F00-A0D6-A9E64B7C760A}" destId="{404A98C8-C810-4B88-8FA1-6717F8184260}" srcOrd="6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8B89D9-08D2-4730-9F49-9672F22AAF88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DCA8FB5A-7C94-4EC6-B1CE-D9D1C470FD75}">
      <dgm:prSet phldrT="[Κείμενο]" custT="1"/>
      <dgm:spPr/>
      <dgm:t>
        <a:bodyPr/>
        <a:lstStyle/>
        <a:p>
          <a:r>
            <a:rPr lang="el-GR" sz="2000" b="1" dirty="0" smtClean="0"/>
            <a:t>Οι θεματικοί άξονες του προγραμματισμού και της αποτίμησης του εκπαιδευτικού έργου σύμφωνα με το άρθρο 47 του ν. 4547/2018…</a:t>
          </a:r>
          <a:endParaRPr lang="el-GR" sz="2000" b="1" dirty="0"/>
        </a:p>
      </dgm:t>
    </dgm:pt>
    <dgm:pt modelId="{A4014D41-6D61-407B-B01F-473AA0825225}" type="parTrans" cxnId="{8B1E35B8-3A84-4AC4-92F8-E250D039EE7A}">
      <dgm:prSet/>
      <dgm:spPr/>
      <dgm:t>
        <a:bodyPr/>
        <a:lstStyle/>
        <a:p>
          <a:endParaRPr lang="el-GR"/>
        </a:p>
      </dgm:t>
    </dgm:pt>
    <dgm:pt modelId="{8D6696B8-1FD0-4CF3-A646-C70ECE7E61B0}" type="sibTrans" cxnId="{8B1E35B8-3A84-4AC4-92F8-E250D039EE7A}">
      <dgm:prSet/>
      <dgm:spPr/>
      <dgm:t>
        <a:bodyPr/>
        <a:lstStyle/>
        <a:p>
          <a:endParaRPr lang="el-GR"/>
        </a:p>
      </dgm:t>
    </dgm:pt>
    <dgm:pt modelId="{B807AB96-7430-4FEB-9E68-41FDC6B2CA27}" type="pres">
      <dgm:prSet presAssocID="{638B89D9-08D2-4730-9F49-9672F22AAF88}" presName="compositeShape" presStyleCnt="0">
        <dgm:presLayoutVars>
          <dgm:dir/>
          <dgm:resizeHandles/>
        </dgm:presLayoutVars>
      </dgm:prSet>
      <dgm:spPr/>
    </dgm:pt>
    <dgm:pt modelId="{B50BEE06-4F79-4136-8D7F-D121269FC1C6}" type="pres">
      <dgm:prSet presAssocID="{638B89D9-08D2-4730-9F49-9672F22AAF88}" presName="pyramid" presStyleLbl="node1" presStyleIdx="0" presStyleCnt="1"/>
      <dgm:spPr/>
    </dgm:pt>
    <dgm:pt modelId="{D2C7A7BB-2CD3-4C70-88B7-5EA18BC5A535}" type="pres">
      <dgm:prSet presAssocID="{638B89D9-08D2-4730-9F49-9672F22AAF88}" presName="theList" presStyleCnt="0"/>
      <dgm:spPr/>
    </dgm:pt>
    <dgm:pt modelId="{1A6EC78E-6FDF-4C26-B75D-E9E4AAAA1D31}" type="pres">
      <dgm:prSet presAssocID="{DCA8FB5A-7C94-4EC6-B1CE-D9D1C470FD75}" presName="aNode" presStyleLbl="fgAcc1" presStyleIdx="0" presStyleCnt="1" custScaleY="113394" custLinFactNeighborX="-1412" custLinFactNeighborY="104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56015D7-DA07-4675-8A64-DCDB16859487}" type="pres">
      <dgm:prSet presAssocID="{DCA8FB5A-7C94-4EC6-B1CE-D9D1C470FD75}" presName="aSpace" presStyleCnt="0"/>
      <dgm:spPr/>
    </dgm:pt>
  </dgm:ptLst>
  <dgm:cxnLst>
    <dgm:cxn modelId="{8B1E35B8-3A84-4AC4-92F8-E250D039EE7A}" srcId="{638B89D9-08D2-4730-9F49-9672F22AAF88}" destId="{DCA8FB5A-7C94-4EC6-B1CE-D9D1C470FD75}" srcOrd="0" destOrd="0" parTransId="{A4014D41-6D61-407B-B01F-473AA0825225}" sibTransId="{8D6696B8-1FD0-4CF3-A646-C70ECE7E61B0}"/>
    <dgm:cxn modelId="{2AF810BF-9335-4F7B-98A0-C972004C8E7E}" type="presOf" srcId="{DCA8FB5A-7C94-4EC6-B1CE-D9D1C470FD75}" destId="{1A6EC78E-6FDF-4C26-B75D-E9E4AAAA1D31}" srcOrd="0" destOrd="0" presId="urn:microsoft.com/office/officeart/2005/8/layout/pyramid2"/>
    <dgm:cxn modelId="{4D308F08-DBEA-468C-A7DE-9423BDF7DA7E}" type="presOf" srcId="{638B89D9-08D2-4730-9F49-9672F22AAF88}" destId="{B807AB96-7430-4FEB-9E68-41FDC6B2CA27}" srcOrd="0" destOrd="0" presId="urn:microsoft.com/office/officeart/2005/8/layout/pyramid2"/>
    <dgm:cxn modelId="{A2BEC4FA-407C-4297-8BD3-602BE60F7BC8}" type="presParOf" srcId="{B807AB96-7430-4FEB-9E68-41FDC6B2CA27}" destId="{B50BEE06-4F79-4136-8D7F-D121269FC1C6}" srcOrd="0" destOrd="0" presId="urn:microsoft.com/office/officeart/2005/8/layout/pyramid2"/>
    <dgm:cxn modelId="{42069F17-E7C1-4AE2-BF4D-4CA06E1699D0}" type="presParOf" srcId="{B807AB96-7430-4FEB-9E68-41FDC6B2CA27}" destId="{D2C7A7BB-2CD3-4C70-88B7-5EA18BC5A535}" srcOrd="1" destOrd="0" presId="urn:microsoft.com/office/officeart/2005/8/layout/pyramid2"/>
    <dgm:cxn modelId="{D7434C5A-72D5-4E3A-9EA0-20355209BE71}" type="presParOf" srcId="{D2C7A7BB-2CD3-4C70-88B7-5EA18BC5A535}" destId="{1A6EC78E-6FDF-4C26-B75D-E9E4AAAA1D31}" srcOrd="0" destOrd="0" presId="urn:microsoft.com/office/officeart/2005/8/layout/pyramid2"/>
    <dgm:cxn modelId="{70F3F7DE-5C4B-44FC-B342-760888E2A5CC}" type="presParOf" srcId="{D2C7A7BB-2CD3-4C70-88B7-5EA18BC5A535}" destId="{656015D7-DA07-4675-8A64-DCDB16859487}" srcOrd="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F591C0-430E-4CF0-A13E-D76F15AD7F79}" type="doc">
      <dgm:prSet loTypeId="urn:microsoft.com/office/officeart/2005/8/layout/vProcess5" loCatId="process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l-GR"/>
        </a:p>
      </dgm:t>
    </dgm:pt>
    <dgm:pt modelId="{783DB697-2C2E-4D19-9B97-73207AC780AD}">
      <dgm:prSet custT="1"/>
      <dgm:spPr/>
      <dgm:t>
        <a:bodyPr/>
        <a:lstStyle/>
        <a:p>
          <a:pPr rtl="0"/>
          <a:r>
            <a:rPr lang="el-GR" sz="2000" dirty="0" smtClean="0"/>
            <a:t>Στον θεματικό αυτό άξονα περιλαμβάνονται παράμετροι όπως:</a:t>
          </a:r>
          <a:r>
            <a:rPr lang="el-GR" sz="1500" dirty="0" smtClean="0"/>
            <a:t> </a:t>
          </a:r>
          <a:endParaRPr lang="el-GR" sz="1500" dirty="0"/>
        </a:p>
      </dgm:t>
    </dgm:pt>
    <dgm:pt modelId="{FC79C196-F54F-4E95-A845-AA6D1C916EE8}" type="parTrans" cxnId="{749F602B-9669-4AA1-9683-97DEA913EE49}">
      <dgm:prSet/>
      <dgm:spPr/>
      <dgm:t>
        <a:bodyPr/>
        <a:lstStyle/>
        <a:p>
          <a:endParaRPr lang="el-GR"/>
        </a:p>
      </dgm:t>
    </dgm:pt>
    <dgm:pt modelId="{50567F89-7E45-426E-83A8-65ED628540BB}" type="sibTrans" cxnId="{749F602B-9669-4AA1-9683-97DEA913EE49}">
      <dgm:prSet/>
      <dgm:spPr/>
      <dgm:t>
        <a:bodyPr/>
        <a:lstStyle/>
        <a:p>
          <a:endParaRPr lang="el-GR"/>
        </a:p>
      </dgm:t>
    </dgm:pt>
    <dgm:pt modelId="{9FE29180-ACE6-412E-96CE-BDBCF3EE517B}">
      <dgm:prSet custT="1"/>
      <dgm:spPr/>
      <dgm:t>
        <a:bodyPr/>
        <a:lstStyle/>
        <a:p>
          <a:pPr rtl="0"/>
          <a:r>
            <a:rPr lang="el-GR" sz="2000" dirty="0" smtClean="0"/>
            <a:t>αα) Σχέσεις του σχολείου με την τοπική και ευρύτερη κοινωνία, </a:t>
          </a:r>
          <a:endParaRPr lang="el-GR" sz="2000" dirty="0"/>
        </a:p>
      </dgm:t>
    </dgm:pt>
    <dgm:pt modelId="{743D13B1-3322-405E-956A-B5394B6D24B6}" type="parTrans" cxnId="{3F5B7916-3DBD-4ACB-A759-8040DD9F93A6}">
      <dgm:prSet/>
      <dgm:spPr/>
      <dgm:t>
        <a:bodyPr/>
        <a:lstStyle/>
        <a:p>
          <a:endParaRPr lang="el-GR"/>
        </a:p>
      </dgm:t>
    </dgm:pt>
    <dgm:pt modelId="{1024945A-1220-4847-8A70-506B3AC6EB43}" type="sibTrans" cxnId="{3F5B7916-3DBD-4ACB-A759-8040DD9F93A6}">
      <dgm:prSet/>
      <dgm:spPr/>
      <dgm:t>
        <a:bodyPr/>
        <a:lstStyle/>
        <a:p>
          <a:endParaRPr lang="el-GR"/>
        </a:p>
      </dgm:t>
    </dgm:pt>
    <dgm:pt modelId="{EB7CDD68-DC40-4D7A-83B5-4C3CFF67C7F9}">
      <dgm:prSet custT="1"/>
      <dgm:spPr/>
      <dgm:t>
        <a:bodyPr/>
        <a:lstStyle/>
        <a:p>
          <a:pPr rtl="0"/>
          <a:r>
            <a:rPr lang="el-GR" sz="2000" dirty="0" err="1" smtClean="0">
              <a:solidFill>
                <a:schemeClr val="bg1"/>
              </a:solidFill>
            </a:rPr>
            <a:t>ββ</a:t>
          </a:r>
          <a:r>
            <a:rPr lang="el-GR" sz="2000" dirty="0" smtClean="0">
              <a:solidFill>
                <a:schemeClr val="bg1"/>
              </a:solidFill>
            </a:rPr>
            <a:t>) Σχέσεις των μελών της σχολικής κοινότητας στο πλαίσιο κοινών πρωτοβουλιών και δράσεων, </a:t>
          </a:r>
          <a:endParaRPr lang="el-GR" sz="2000" dirty="0">
            <a:solidFill>
              <a:schemeClr val="bg1"/>
            </a:solidFill>
          </a:endParaRPr>
        </a:p>
      </dgm:t>
    </dgm:pt>
    <dgm:pt modelId="{64E5BD77-5134-44F5-9146-F00F92C675DB}" type="parTrans" cxnId="{36501289-62B6-479E-8AC1-D7477C451A97}">
      <dgm:prSet/>
      <dgm:spPr/>
      <dgm:t>
        <a:bodyPr/>
        <a:lstStyle/>
        <a:p>
          <a:endParaRPr lang="el-GR"/>
        </a:p>
      </dgm:t>
    </dgm:pt>
    <dgm:pt modelId="{80E8AC5E-1ED6-46C7-99B3-EA4D8D4339C5}" type="sibTrans" cxnId="{36501289-62B6-479E-8AC1-D7477C451A97}">
      <dgm:prSet/>
      <dgm:spPr/>
      <dgm:t>
        <a:bodyPr/>
        <a:lstStyle/>
        <a:p>
          <a:endParaRPr lang="el-GR"/>
        </a:p>
      </dgm:t>
    </dgm:pt>
    <dgm:pt modelId="{27832664-300D-4358-8978-BE12E92FD7A9}">
      <dgm:prSet custT="1"/>
      <dgm:spPr/>
      <dgm:t>
        <a:bodyPr/>
        <a:lstStyle/>
        <a:p>
          <a:pPr rtl="0"/>
          <a:r>
            <a:rPr lang="el-GR" sz="2000" dirty="0" err="1" smtClean="0"/>
            <a:t>γγ</a:t>
          </a:r>
          <a:r>
            <a:rPr lang="el-GR" sz="2000" dirty="0" smtClean="0"/>
            <a:t>) Υλικοτεχνική υποδομή (εξοπλισμός, κτίριο, αίθουσες, ύπαρξη χώρων βιβλιοθήκης, σίτισης, εργαστηρίων, γραφείων, κ.α.) σε σχέση με την εξυπηρέτηση των αναγκών της σχολικής κοινότητας. </a:t>
          </a:r>
          <a:endParaRPr lang="el-GR" sz="2000" dirty="0"/>
        </a:p>
      </dgm:t>
    </dgm:pt>
    <dgm:pt modelId="{0380862D-EB3F-4C02-BAC3-ED047354C0C3}" type="parTrans" cxnId="{9E9063A8-A0FB-4970-BBD0-BDC7B08A0F82}">
      <dgm:prSet/>
      <dgm:spPr/>
      <dgm:t>
        <a:bodyPr/>
        <a:lstStyle/>
        <a:p>
          <a:endParaRPr lang="el-GR"/>
        </a:p>
      </dgm:t>
    </dgm:pt>
    <dgm:pt modelId="{35E4FBEA-A71D-4689-B53B-2B57780DA2F0}" type="sibTrans" cxnId="{9E9063A8-A0FB-4970-BBD0-BDC7B08A0F82}">
      <dgm:prSet/>
      <dgm:spPr/>
      <dgm:t>
        <a:bodyPr/>
        <a:lstStyle/>
        <a:p>
          <a:endParaRPr lang="el-GR"/>
        </a:p>
      </dgm:t>
    </dgm:pt>
    <dgm:pt modelId="{5A3CA31F-FAB4-4FD1-A3D9-D4EC36D0FE1D}" type="pres">
      <dgm:prSet presAssocID="{0BF591C0-430E-4CF0-A13E-D76F15AD7F7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B1C6D6EA-29D7-4768-893B-5F5E4918C120}" type="pres">
      <dgm:prSet presAssocID="{0BF591C0-430E-4CF0-A13E-D76F15AD7F79}" presName="dummyMaxCanvas" presStyleCnt="0">
        <dgm:presLayoutVars/>
      </dgm:prSet>
      <dgm:spPr/>
    </dgm:pt>
    <dgm:pt modelId="{21DF5245-C597-473F-B20E-6C19791DCA97}" type="pres">
      <dgm:prSet presAssocID="{0BF591C0-430E-4CF0-A13E-D76F15AD7F7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BC95251B-0699-4325-A329-A35A282CCFD4}" type="pres">
      <dgm:prSet presAssocID="{0BF591C0-430E-4CF0-A13E-D76F15AD7F79}" presName="FourNodes_2" presStyleLbl="node1" presStyleIdx="1" presStyleCnt="4" custLinFactNeighborX="-1431" custLinFactNeighborY="426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3D49189-A16B-4F83-A739-4597E3DF392E}" type="pres">
      <dgm:prSet presAssocID="{0BF591C0-430E-4CF0-A13E-D76F15AD7F7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4E5D1505-D0C8-4F5B-BF97-83A6352EEC95}" type="pres">
      <dgm:prSet presAssocID="{0BF591C0-430E-4CF0-A13E-D76F15AD7F79}" presName="FourNodes_4" presStyleLbl="node1" presStyleIdx="3" presStyleCnt="4" custScaleX="10833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04C033B0-C0BB-42B8-9169-DB5C83610774}" type="pres">
      <dgm:prSet presAssocID="{0BF591C0-430E-4CF0-A13E-D76F15AD7F7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775A901B-ED42-4F90-B287-302AD2385ED3}" type="pres">
      <dgm:prSet presAssocID="{0BF591C0-430E-4CF0-A13E-D76F15AD7F7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613F4B06-73F2-4B0B-9D14-890093A9545A}" type="pres">
      <dgm:prSet presAssocID="{0BF591C0-430E-4CF0-A13E-D76F15AD7F7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9DAEFB29-E709-421B-A64D-81511FF4DCB7}" type="pres">
      <dgm:prSet presAssocID="{0BF591C0-430E-4CF0-A13E-D76F15AD7F7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FFBEC3B-4462-4184-AF93-B66DEB9CF5BB}" type="pres">
      <dgm:prSet presAssocID="{0BF591C0-430E-4CF0-A13E-D76F15AD7F7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34FFD28-A9F3-4CE0-8230-57A7A0B217C9}" type="pres">
      <dgm:prSet presAssocID="{0BF591C0-430E-4CF0-A13E-D76F15AD7F7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C6BBF0D-F8FF-4327-AD36-52662AF49123}" type="pres">
      <dgm:prSet presAssocID="{0BF591C0-430E-4CF0-A13E-D76F15AD7F7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00AADB2-FFC7-4171-8282-39379AB94B5C}" type="presOf" srcId="{27832664-300D-4358-8978-BE12E92FD7A9}" destId="{4E5D1505-D0C8-4F5B-BF97-83A6352EEC95}" srcOrd="0" destOrd="0" presId="urn:microsoft.com/office/officeart/2005/8/layout/vProcess5"/>
    <dgm:cxn modelId="{E5E8774B-8C87-42E7-A042-89EBFF2D166A}" type="presOf" srcId="{9FE29180-ACE6-412E-96CE-BDBCF3EE517B}" destId="{BC95251B-0699-4325-A329-A35A282CCFD4}" srcOrd="0" destOrd="0" presId="urn:microsoft.com/office/officeart/2005/8/layout/vProcess5"/>
    <dgm:cxn modelId="{1A884E85-D533-4009-82D7-EBAF39C55FEB}" type="presOf" srcId="{783DB697-2C2E-4D19-9B97-73207AC780AD}" destId="{21DF5245-C597-473F-B20E-6C19791DCA97}" srcOrd="0" destOrd="0" presId="urn:microsoft.com/office/officeart/2005/8/layout/vProcess5"/>
    <dgm:cxn modelId="{C0CBB7F3-2816-48BB-B2B5-A3ABB772A8FC}" type="presOf" srcId="{1024945A-1220-4847-8A70-506B3AC6EB43}" destId="{775A901B-ED42-4F90-B287-302AD2385ED3}" srcOrd="0" destOrd="0" presId="urn:microsoft.com/office/officeart/2005/8/layout/vProcess5"/>
    <dgm:cxn modelId="{9E9063A8-A0FB-4970-BBD0-BDC7B08A0F82}" srcId="{0BF591C0-430E-4CF0-A13E-D76F15AD7F79}" destId="{27832664-300D-4358-8978-BE12E92FD7A9}" srcOrd="3" destOrd="0" parTransId="{0380862D-EB3F-4C02-BAC3-ED047354C0C3}" sibTransId="{35E4FBEA-A71D-4689-B53B-2B57780DA2F0}"/>
    <dgm:cxn modelId="{C2213047-B2F3-4C40-AA83-88B46DD6D985}" type="presOf" srcId="{80E8AC5E-1ED6-46C7-99B3-EA4D8D4339C5}" destId="{613F4B06-73F2-4B0B-9D14-890093A9545A}" srcOrd="0" destOrd="0" presId="urn:microsoft.com/office/officeart/2005/8/layout/vProcess5"/>
    <dgm:cxn modelId="{5D3B1D4B-33EA-4DBC-B29B-F4D161101D4F}" type="presOf" srcId="{50567F89-7E45-426E-83A8-65ED628540BB}" destId="{04C033B0-C0BB-42B8-9169-DB5C83610774}" srcOrd="0" destOrd="0" presId="urn:microsoft.com/office/officeart/2005/8/layout/vProcess5"/>
    <dgm:cxn modelId="{3F5B7916-3DBD-4ACB-A759-8040DD9F93A6}" srcId="{0BF591C0-430E-4CF0-A13E-D76F15AD7F79}" destId="{9FE29180-ACE6-412E-96CE-BDBCF3EE517B}" srcOrd="1" destOrd="0" parTransId="{743D13B1-3322-405E-956A-B5394B6D24B6}" sibTransId="{1024945A-1220-4847-8A70-506B3AC6EB43}"/>
    <dgm:cxn modelId="{287B798F-4981-4881-84AA-B04BF96EE1FC}" type="presOf" srcId="{783DB697-2C2E-4D19-9B97-73207AC780AD}" destId="{9DAEFB29-E709-421B-A64D-81511FF4DCB7}" srcOrd="1" destOrd="0" presId="urn:microsoft.com/office/officeart/2005/8/layout/vProcess5"/>
    <dgm:cxn modelId="{749F602B-9669-4AA1-9683-97DEA913EE49}" srcId="{0BF591C0-430E-4CF0-A13E-D76F15AD7F79}" destId="{783DB697-2C2E-4D19-9B97-73207AC780AD}" srcOrd="0" destOrd="0" parTransId="{FC79C196-F54F-4E95-A845-AA6D1C916EE8}" sibTransId="{50567F89-7E45-426E-83A8-65ED628540BB}"/>
    <dgm:cxn modelId="{36501289-62B6-479E-8AC1-D7477C451A97}" srcId="{0BF591C0-430E-4CF0-A13E-D76F15AD7F79}" destId="{EB7CDD68-DC40-4D7A-83B5-4C3CFF67C7F9}" srcOrd="2" destOrd="0" parTransId="{64E5BD77-5134-44F5-9146-F00F92C675DB}" sibTransId="{80E8AC5E-1ED6-46C7-99B3-EA4D8D4339C5}"/>
    <dgm:cxn modelId="{78936A13-0063-42D3-9610-EBA696FD522B}" type="presOf" srcId="{EB7CDD68-DC40-4D7A-83B5-4C3CFF67C7F9}" destId="{534FFD28-A9F3-4CE0-8230-57A7A0B217C9}" srcOrd="1" destOrd="0" presId="urn:microsoft.com/office/officeart/2005/8/layout/vProcess5"/>
    <dgm:cxn modelId="{DF74F7DA-CE8E-4B66-A003-D462934B0726}" type="presOf" srcId="{0BF591C0-430E-4CF0-A13E-D76F15AD7F79}" destId="{5A3CA31F-FAB4-4FD1-A3D9-D4EC36D0FE1D}" srcOrd="0" destOrd="0" presId="urn:microsoft.com/office/officeart/2005/8/layout/vProcess5"/>
    <dgm:cxn modelId="{2F5C3976-7802-4A1A-BD3E-2142C623124C}" type="presOf" srcId="{EB7CDD68-DC40-4D7A-83B5-4C3CFF67C7F9}" destId="{C3D49189-A16B-4F83-A739-4597E3DF392E}" srcOrd="0" destOrd="0" presId="urn:microsoft.com/office/officeart/2005/8/layout/vProcess5"/>
    <dgm:cxn modelId="{5125E102-7EB0-4EDF-AF5F-F08C80CB58FC}" type="presOf" srcId="{27832664-300D-4358-8978-BE12E92FD7A9}" destId="{5C6BBF0D-F8FF-4327-AD36-52662AF49123}" srcOrd="1" destOrd="0" presId="urn:microsoft.com/office/officeart/2005/8/layout/vProcess5"/>
    <dgm:cxn modelId="{D0E78CCA-59A2-4CE3-8ADA-5DA8CC02BB05}" type="presOf" srcId="{9FE29180-ACE6-412E-96CE-BDBCF3EE517B}" destId="{2FFBEC3B-4462-4184-AF93-B66DEB9CF5BB}" srcOrd="1" destOrd="0" presId="urn:microsoft.com/office/officeart/2005/8/layout/vProcess5"/>
    <dgm:cxn modelId="{4CDDC47F-9CAC-4E35-B8EC-B2E2C1CE1833}" type="presParOf" srcId="{5A3CA31F-FAB4-4FD1-A3D9-D4EC36D0FE1D}" destId="{B1C6D6EA-29D7-4768-893B-5F5E4918C120}" srcOrd="0" destOrd="0" presId="urn:microsoft.com/office/officeart/2005/8/layout/vProcess5"/>
    <dgm:cxn modelId="{E1BEA3CB-9066-4CF2-BD64-6C1DCBEFE2EB}" type="presParOf" srcId="{5A3CA31F-FAB4-4FD1-A3D9-D4EC36D0FE1D}" destId="{21DF5245-C597-473F-B20E-6C19791DCA97}" srcOrd="1" destOrd="0" presId="urn:microsoft.com/office/officeart/2005/8/layout/vProcess5"/>
    <dgm:cxn modelId="{CAC276D1-57CE-4F82-8D43-5323F1577AB9}" type="presParOf" srcId="{5A3CA31F-FAB4-4FD1-A3D9-D4EC36D0FE1D}" destId="{BC95251B-0699-4325-A329-A35A282CCFD4}" srcOrd="2" destOrd="0" presId="urn:microsoft.com/office/officeart/2005/8/layout/vProcess5"/>
    <dgm:cxn modelId="{C584717C-36FD-458E-B1E5-02C7339D21EA}" type="presParOf" srcId="{5A3CA31F-FAB4-4FD1-A3D9-D4EC36D0FE1D}" destId="{C3D49189-A16B-4F83-A739-4597E3DF392E}" srcOrd="3" destOrd="0" presId="urn:microsoft.com/office/officeart/2005/8/layout/vProcess5"/>
    <dgm:cxn modelId="{05B3F901-1E6C-4467-8555-E8158C0E7830}" type="presParOf" srcId="{5A3CA31F-FAB4-4FD1-A3D9-D4EC36D0FE1D}" destId="{4E5D1505-D0C8-4F5B-BF97-83A6352EEC95}" srcOrd="4" destOrd="0" presId="urn:microsoft.com/office/officeart/2005/8/layout/vProcess5"/>
    <dgm:cxn modelId="{3F23AF67-BAD9-433E-BD15-65F68B8C6C30}" type="presParOf" srcId="{5A3CA31F-FAB4-4FD1-A3D9-D4EC36D0FE1D}" destId="{04C033B0-C0BB-42B8-9169-DB5C83610774}" srcOrd="5" destOrd="0" presId="urn:microsoft.com/office/officeart/2005/8/layout/vProcess5"/>
    <dgm:cxn modelId="{5BAAE662-2179-4166-8E65-971D770CCBE8}" type="presParOf" srcId="{5A3CA31F-FAB4-4FD1-A3D9-D4EC36D0FE1D}" destId="{775A901B-ED42-4F90-B287-302AD2385ED3}" srcOrd="6" destOrd="0" presId="urn:microsoft.com/office/officeart/2005/8/layout/vProcess5"/>
    <dgm:cxn modelId="{533E0334-BB51-4F08-8DC4-4163A95F3CCC}" type="presParOf" srcId="{5A3CA31F-FAB4-4FD1-A3D9-D4EC36D0FE1D}" destId="{613F4B06-73F2-4B0B-9D14-890093A9545A}" srcOrd="7" destOrd="0" presId="urn:microsoft.com/office/officeart/2005/8/layout/vProcess5"/>
    <dgm:cxn modelId="{851FA4C4-E585-4704-BF38-06E8A7389CFF}" type="presParOf" srcId="{5A3CA31F-FAB4-4FD1-A3D9-D4EC36D0FE1D}" destId="{9DAEFB29-E709-421B-A64D-81511FF4DCB7}" srcOrd="8" destOrd="0" presId="urn:microsoft.com/office/officeart/2005/8/layout/vProcess5"/>
    <dgm:cxn modelId="{549E2FD6-6A5C-4F09-98B2-C566E0D5D6F6}" type="presParOf" srcId="{5A3CA31F-FAB4-4FD1-A3D9-D4EC36D0FE1D}" destId="{2FFBEC3B-4462-4184-AF93-B66DEB9CF5BB}" srcOrd="9" destOrd="0" presId="urn:microsoft.com/office/officeart/2005/8/layout/vProcess5"/>
    <dgm:cxn modelId="{09124679-1A37-46A2-8D94-B4402D8A65C1}" type="presParOf" srcId="{5A3CA31F-FAB4-4FD1-A3D9-D4EC36D0FE1D}" destId="{534FFD28-A9F3-4CE0-8230-57A7A0B217C9}" srcOrd="10" destOrd="0" presId="urn:microsoft.com/office/officeart/2005/8/layout/vProcess5"/>
    <dgm:cxn modelId="{A98F276F-7A34-416C-A148-2B2E61ED7626}" type="presParOf" srcId="{5A3CA31F-FAB4-4FD1-A3D9-D4EC36D0FE1D}" destId="{5C6BBF0D-F8FF-4327-AD36-52662AF4912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01C3D-702D-45F0-8A7C-A77CB7BDF385}">
      <dsp:nvSpPr>
        <dsp:cNvPr id="0" name=""/>
        <dsp:cNvSpPr/>
      </dsp:nvSpPr>
      <dsp:spPr>
        <a:xfrm rot="4396374">
          <a:off x="483519" y="716805"/>
          <a:ext cx="3109616" cy="2168570"/>
        </a:xfrm>
        <a:prstGeom prst="swooshArrow">
          <a:avLst>
            <a:gd name="adj1" fmla="val 16310"/>
            <a:gd name="adj2" fmla="val 313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996E48-EE10-4750-A353-C01A21BA0F8A}">
      <dsp:nvSpPr>
        <dsp:cNvPr id="0" name=""/>
        <dsp:cNvSpPr/>
      </dsp:nvSpPr>
      <dsp:spPr>
        <a:xfrm>
          <a:off x="-259745" y="-146406"/>
          <a:ext cx="1514468" cy="10990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b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Σκοπός…</a:t>
          </a:r>
          <a:endParaRPr lang="el-GR" sz="2400" b="1" kern="1200" dirty="0"/>
        </a:p>
      </dsp:txBody>
      <dsp:txXfrm>
        <a:off x="-259745" y="-146406"/>
        <a:ext cx="1514468" cy="1099086"/>
      </dsp:txXfrm>
    </dsp:sp>
    <dsp:sp modelId="{2EB6FAEA-BB05-47E7-8B91-2B6EEAC23EAA}">
      <dsp:nvSpPr>
        <dsp:cNvPr id="0" name=""/>
        <dsp:cNvSpPr/>
      </dsp:nvSpPr>
      <dsp:spPr>
        <a:xfrm>
          <a:off x="881663" y="2513081"/>
          <a:ext cx="2971800" cy="15120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750" tIns="31750" rIns="31750" bIns="317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500" b="1" kern="1200" dirty="0" smtClean="0">
              <a:latin typeface="Calibri"/>
              <a:cs typeface="Calibri"/>
            </a:rPr>
            <a:t> …η  </a:t>
          </a:r>
          <a:r>
            <a:rPr lang="el-GR" sz="2500" b="1" kern="1200" spc="-5" dirty="0" smtClean="0">
              <a:latin typeface="Calibri"/>
              <a:cs typeface="Calibri"/>
            </a:rPr>
            <a:t>συνεχής </a:t>
          </a:r>
          <a:r>
            <a:rPr lang="el-GR" sz="2500" b="1" kern="1200" spc="-15" dirty="0" smtClean="0">
              <a:latin typeface="Calibri"/>
              <a:cs typeface="Calibri"/>
            </a:rPr>
            <a:t>βελτίωση </a:t>
          </a:r>
          <a:r>
            <a:rPr lang="el-GR" sz="2500" b="1" kern="1200" spc="-10" dirty="0" smtClean="0">
              <a:latin typeface="Calibri"/>
              <a:cs typeface="Calibri"/>
            </a:rPr>
            <a:t>του </a:t>
          </a:r>
          <a:r>
            <a:rPr lang="el-GR" sz="2500" b="1" kern="1200" spc="-15" dirty="0" smtClean="0">
              <a:latin typeface="Calibri"/>
              <a:cs typeface="Calibri"/>
            </a:rPr>
            <a:t>εκπαιδευτικού</a:t>
          </a:r>
          <a:r>
            <a:rPr lang="el-GR" sz="2500" b="1" kern="1200" spc="-70" dirty="0" smtClean="0">
              <a:latin typeface="Calibri"/>
              <a:cs typeface="Calibri"/>
            </a:rPr>
            <a:t> </a:t>
          </a:r>
          <a:r>
            <a:rPr lang="el-GR" sz="2500" b="1" kern="1200" spc="-5" dirty="0" smtClean="0">
              <a:latin typeface="Calibri"/>
              <a:cs typeface="Calibri"/>
            </a:rPr>
            <a:t>έργου.</a:t>
          </a:r>
          <a:endParaRPr lang="el-GR" sz="2500" kern="1200" dirty="0">
            <a:latin typeface="Calibri"/>
            <a:cs typeface="Calibri"/>
          </a:endParaRPr>
        </a:p>
      </dsp:txBody>
      <dsp:txXfrm>
        <a:off x="881663" y="2513081"/>
        <a:ext cx="2971800" cy="151207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68A566-49BB-457A-8969-B6F6F1B1E145}">
      <dsp:nvSpPr>
        <dsp:cNvPr id="0" name=""/>
        <dsp:cNvSpPr/>
      </dsp:nvSpPr>
      <dsp:spPr>
        <a:xfrm>
          <a:off x="0" y="0"/>
          <a:ext cx="6688836" cy="9601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Στο θεματικό αυτό άξονα περιλαμβάνονται παράμετροι όπως: </a:t>
          </a:r>
          <a:endParaRPr lang="el-GR" sz="2000" kern="1200" dirty="0"/>
        </a:p>
      </dsp:txBody>
      <dsp:txXfrm>
        <a:off x="28121" y="28121"/>
        <a:ext cx="5540457" cy="903878"/>
      </dsp:txXfrm>
    </dsp:sp>
    <dsp:sp modelId="{E649819A-1C73-4745-A662-6746D4E99889}">
      <dsp:nvSpPr>
        <dsp:cNvPr id="0" name=""/>
        <dsp:cNvSpPr/>
      </dsp:nvSpPr>
      <dsp:spPr>
        <a:xfrm>
          <a:off x="499491" y="1093470"/>
          <a:ext cx="6688836" cy="960120"/>
        </a:xfrm>
        <a:prstGeom prst="roundRect">
          <a:avLst>
            <a:gd name="adj" fmla="val 10000"/>
          </a:avLst>
        </a:prstGeom>
        <a:solidFill>
          <a:schemeClr val="accent5">
            <a:hueOff val="1611"/>
            <a:satOff val="123"/>
            <a:lumOff val="-101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αα) Οργανωτικός σχεδιασμός για την αποδοτικότερη διοικητικά λειτουργία του σχολείου, </a:t>
          </a:r>
          <a:endParaRPr lang="el-GR" sz="2000" kern="1200" dirty="0"/>
        </a:p>
      </dsp:txBody>
      <dsp:txXfrm>
        <a:off x="527612" y="1121591"/>
        <a:ext cx="5509025" cy="903878"/>
      </dsp:txXfrm>
    </dsp:sp>
    <dsp:sp modelId="{32E2E314-FCD3-47B0-8DB0-2FCAC9C9B414}">
      <dsp:nvSpPr>
        <dsp:cNvPr id="0" name=""/>
        <dsp:cNvSpPr/>
      </dsp:nvSpPr>
      <dsp:spPr>
        <a:xfrm>
          <a:off x="998982" y="2186939"/>
          <a:ext cx="6688836" cy="960120"/>
        </a:xfrm>
        <a:prstGeom prst="roundRect">
          <a:avLst>
            <a:gd name="adj" fmla="val 10000"/>
          </a:avLst>
        </a:prstGeom>
        <a:solidFill>
          <a:schemeClr val="accent5">
            <a:hueOff val="3222"/>
            <a:satOff val="245"/>
            <a:lumOff val="-20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err="1" smtClean="0"/>
            <a:t>ββ</a:t>
          </a:r>
          <a:r>
            <a:rPr lang="el-GR" sz="2000" kern="1200" dirty="0" smtClean="0"/>
            <a:t>) Διδασκαλία και μάθηση σε σχέση με τις διδακτικές μεθόδους, τα Προγράμματα Σπουδών και τα διαθέσιμα εκπαιδευτικά υλικά και μέσα, </a:t>
          </a:r>
          <a:endParaRPr lang="el-GR" sz="2000" kern="1200" dirty="0"/>
        </a:p>
      </dsp:txBody>
      <dsp:txXfrm>
        <a:off x="1027103" y="2215060"/>
        <a:ext cx="5509025" cy="903877"/>
      </dsp:txXfrm>
    </dsp:sp>
    <dsp:sp modelId="{D17F3F44-32A8-447A-969A-700F52E6A62E}">
      <dsp:nvSpPr>
        <dsp:cNvPr id="0" name=""/>
        <dsp:cNvSpPr/>
      </dsp:nvSpPr>
      <dsp:spPr>
        <a:xfrm>
          <a:off x="1498473" y="3280410"/>
          <a:ext cx="6688836" cy="960120"/>
        </a:xfrm>
        <a:prstGeom prst="roundRect">
          <a:avLst>
            <a:gd name="adj" fmla="val 10000"/>
          </a:avLst>
        </a:prstGeom>
        <a:solidFill>
          <a:schemeClr val="accent5">
            <a:hueOff val="4833"/>
            <a:satOff val="368"/>
            <a:lumOff val="-304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err="1" smtClean="0"/>
            <a:t>γγ</a:t>
          </a:r>
          <a:r>
            <a:rPr lang="el-GR" sz="2000" kern="1200" dirty="0" smtClean="0"/>
            <a:t>) Συνεργασία μεταξύ σχολείου και δομών υποστήριξης του εκπαιδευτικού έργου, </a:t>
          </a:r>
          <a:endParaRPr lang="el-GR" sz="2000" kern="1200" dirty="0"/>
        </a:p>
      </dsp:txBody>
      <dsp:txXfrm>
        <a:off x="1526594" y="3308531"/>
        <a:ext cx="5509025" cy="903878"/>
      </dsp:txXfrm>
    </dsp:sp>
    <dsp:sp modelId="{DB6585BD-F950-427D-BDF2-99A93FBB674E}">
      <dsp:nvSpPr>
        <dsp:cNvPr id="0" name=""/>
        <dsp:cNvSpPr/>
      </dsp:nvSpPr>
      <dsp:spPr>
        <a:xfrm>
          <a:off x="1997964" y="4373879"/>
          <a:ext cx="6688836" cy="960120"/>
        </a:xfrm>
        <a:prstGeom prst="roundRect">
          <a:avLst>
            <a:gd name="adj" fmla="val 10000"/>
          </a:avLst>
        </a:prstGeom>
        <a:solidFill>
          <a:schemeClr val="accent5">
            <a:hueOff val="6444"/>
            <a:satOff val="491"/>
            <a:lumOff val="-40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err="1" smtClean="0"/>
            <a:t>δδ</a:t>
          </a:r>
          <a:r>
            <a:rPr lang="el-GR" sz="2000" kern="1200" dirty="0" smtClean="0"/>
            <a:t>) Συνεργασία μεταξύ εκπαιδευτικών και μεταξύ εκπαιδευτικών και μαθητών/τριών. </a:t>
          </a:r>
          <a:endParaRPr lang="el-GR" sz="2000" kern="1200" dirty="0"/>
        </a:p>
      </dsp:txBody>
      <dsp:txXfrm>
        <a:off x="2026085" y="4402000"/>
        <a:ext cx="5509025" cy="903878"/>
      </dsp:txXfrm>
    </dsp:sp>
    <dsp:sp modelId="{2E5F6A60-0970-46AD-BEB0-1162AA61D7D2}">
      <dsp:nvSpPr>
        <dsp:cNvPr id="0" name=""/>
        <dsp:cNvSpPr/>
      </dsp:nvSpPr>
      <dsp:spPr>
        <a:xfrm>
          <a:off x="6064758" y="701421"/>
          <a:ext cx="624078" cy="62407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kern="1200"/>
        </a:p>
      </dsp:txBody>
      <dsp:txXfrm>
        <a:off x="6205176" y="701421"/>
        <a:ext cx="343242" cy="469619"/>
      </dsp:txXfrm>
    </dsp:sp>
    <dsp:sp modelId="{CF88E8AD-E17C-420F-B68F-DB31DBA8371F}">
      <dsp:nvSpPr>
        <dsp:cNvPr id="0" name=""/>
        <dsp:cNvSpPr/>
      </dsp:nvSpPr>
      <dsp:spPr>
        <a:xfrm>
          <a:off x="6564249" y="1794891"/>
          <a:ext cx="624078" cy="62407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35168"/>
            <a:satOff val="-8942"/>
            <a:lumOff val="-2214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kern="1200"/>
        </a:p>
      </dsp:txBody>
      <dsp:txXfrm>
        <a:off x="6704667" y="1794891"/>
        <a:ext cx="343242" cy="469619"/>
      </dsp:txXfrm>
    </dsp:sp>
    <dsp:sp modelId="{B9D6D117-76BA-43B8-9077-69D4954203C8}">
      <dsp:nvSpPr>
        <dsp:cNvPr id="0" name=""/>
        <dsp:cNvSpPr/>
      </dsp:nvSpPr>
      <dsp:spPr>
        <a:xfrm>
          <a:off x="7063740" y="2872359"/>
          <a:ext cx="624078" cy="62407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70337"/>
            <a:satOff val="-17883"/>
            <a:lumOff val="-4427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kern="1200"/>
        </a:p>
      </dsp:txBody>
      <dsp:txXfrm>
        <a:off x="7204158" y="2872359"/>
        <a:ext cx="343242" cy="469619"/>
      </dsp:txXfrm>
    </dsp:sp>
    <dsp:sp modelId="{452F0CB6-E4AE-4204-A74F-7592CF84E45E}">
      <dsp:nvSpPr>
        <dsp:cNvPr id="0" name=""/>
        <dsp:cNvSpPr/>
      </dsp:nvSpPr>
      <dsp:spPr>
        <a:xfrm>
          <a:off x="7563231" y="3976497"/>
          <a:ext cx="624078" cy="624078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105505"/>
            <a:satOff val="-26825"/>
            <a:lumOff val="-6641"/>
            <a:alphaOff val="0"/>
          </a:schemeClr>
        </a:solidFill>
        <a:ln w="1587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800" kern="1200"/>
        </a:p>
      </dsp:txBody>
      <dsp:txXfrm>
        <a:off x="7703649" y="3976497"/>
        <a:ext cx="343242" cy="469619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6874FF-F042-4170-95B3-4FE9877F9F39}">
      <dsp:nvSpPr>
        <dsp:cNvPr id="0" name=""/>
        <dsp:cNvSpPr/>
      </dsp:nvSpPr>
      <dsp:spPr>
        <a:xfrm>
          <a:off x="0" y="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Στον θεματικό αυτό άξονα περιλαμβάνονται παράμετροι όπως:</a:t>
          </a:r>
          <a:endParaRPr lang="el-GR" sz="2600" kern="1200" dirty="0"/>
        </a:p>
      </dsp:txBody>
      <dsp:txXfrm>
        <a:off x="29163" y="29163"/>
        <a:ext cx="5425092" cy="937385"/>
      </dsp:txXfrm>
    </dsp:sp>
    <dsp:sp modelId="{CAA79BA9-B7A0-4B87-947D-685D2B7E8D13}">
      <dsp:nvSpPr>
        <dsp:cNvPr id="0" name=""/>
        <dsp:cNvSpPr/>
      </dsp:nvSpPr>
      <dsp:spPr>
        <a:xfrm>
          <a:off x="551383" y="117675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1264500"/>
            <a:satOff val="7789"/>
            <a:lumOff val="-98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/>
            <a:t>αα) Διδακτικές και μαθησιακές μέθοδοι, </a:t>
          </a:r>
          <a:endParaRPr lang="el-GR" sz="2600" kern="1200" dirty="0"/>
        </a:p>
      </dsp:txBody>
      <dsp:txXfrm>
        <a:off x="580546" y="1205913"/>
        <a:ext cx="5326758" cy="937385"/>
      </dsp:txXfrm>
    </dsp:sp>
    <dsp:sp modelId="{74EB768E-80D3-4D68-AB02-D809D2DE6839}">
      <dsp:nvSpPr>
        <dsp:cNvPr id="0" name=""/>
        <dsp:cNvSpPr/>
      </dsp:nvSpPr>
      <dsp:spPr>
        <a:xfrm>
          <a:off x="1094536" y="2353500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2528999"/>
            <a:satOff val="15577"/>
            <a:lumOff val="-19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err="1" smtClean="0"/>
            <a:t>ββ</a:t>
          </a:r>
          <a:r>
            <a:rPr lang="el-GR" sz="2600" kern="1200" dirty="0" smtClean="0"/>
            <a:t>) ατομική και κοινωνική ανάπτυξη μαθητών/τριών, </a:t>
          </a:r>
          <a:endParaRPr lang="el-GR" sz="2600" kern="1200" dirty="0"/>
        </a:p>
      </dsp:txBody>
      <dsp:txXfrm>
        <a:off x="1123699" y="2382663"/>
        <a:ext cx="5334987" cy="937385"/>
      </dsp:txXfrm>
    </dsp:sp>
    <dsp:sp modelId="{83B7E410-07D7-4182-BB02-0AA545C88EC4}">
      <dsp:nvSpPr>
        <dsp:cNvPr id="0" name=""/>
        <dsp:cNvSpPr/>
      </dsp:nvSpPr>
      <dsp:spPr>
        <a:xfrm>
          <a:off x="1645920" y="3530251"/>
          <a:ext cx="6583680" cy="995711"/>
        </a:xfrm>
        <a:prstGeom prst="roundRect">
          <a:avLst>
            <a:gd name="adj" fmla="val 10000"/>
          </a:avLst>
        </a:prstGeom>
        <a:solidFill>
          <a:schemeClr val="accent4">
            <a:hueOff val="3793499"/>
            <a:satOff val="23366"/>
            <a:lumOff val="-294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err="1" smtClean="0"/>
            <a:t>γγ</a:t>
          </a:r>
          <a:r>
            <a:rPr lang="el-GR" sz="2600" kern="1200" dirty="0" smtClean="0"/>
            <a:t>) φοίτηση και σχολική διαρροή μαθητών/τριών.</a:t>
          </a:r>
          <a:endParaRPr lang="el-GR" sz="2600" kern="1200" dirty="0"/>
        </a:p>
      </dsp:txBody>
      <dsp:txXfrm>
        <a:off x="1675083" y="3559414"/>
        <a:ext cx="5326758" cy="937385"/>
      </dsp:txXfrm>
    </dsp:sp>
    <dsp:sp modelId="{95007519-8DF8-46AE-BC7D-AC8402CEC449}">
      <dsp:nvSpPr>
        <dsp:cNvPr id="0" name=""/>
        <dsp:cNvSpPr/>
      </dsp:nvSpPr>
      <dsp:spPr>
        <a:xfrm>
          <a:off x="5936467" y="762624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6082090" y="762624"/>
        <a:ext cx="355966" cy="487027"/>
      </dsp:txXfrm>
    </dsp:sp>
    <dsp:sp modelId="{B157AC84-3500-4C0A-9D00-B821811E7078}">
      <dsp:nvSpPr>
        <dsp:cNvPr id="0" name=""/>
        <dsp:cNvSpPr/>
      </dsp:nvSpPr>
      <dsp:spPr>
        <a:xfrm>
          <a:off x="6487850" y="193937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2033392"/>
            <a:satOff val="9040"/>
            <a:lumOff val="-138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2033392"/>
              <a:satOff val="9040"/>
              <a:lumOff val="-13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6633473" y="1939375"/>
        <a:ext cx="355966" cy="487027"/>
      </dsp:txXfrm>
    </dsp:sp>
    <dsp:sp modelId="{5FFBE268-3C0A-4514-8415-6A9AA46AA862}">
      <dsp:nvSpPr>
        <dsp:cNvPr id="0" name=""/>
        <dsp:cNvSpPr/>
      </dsp:nvSpPr>
      <dsp:spPr>
        <a:xfrm>
          <a:off x="7031004" y="3116125"/>
          <a:ext cx="647212" cy="647212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4066783"/>
            <a:satOff val="18079"/>
            <a:lumOff val="-276"/>
            <a:alphaOff val="0"/>
          </a:schemeClr>
        </a:solidFill>
        <a:ln w="15875" cap="flat" cmpd="sng" algn="ctr">
          <a:solidFill>
            <a:schemeClr val="accent4">
              <a:tint val="40000"/>
              <a:alpha val="90000"/>
              <a:hueOff val="4066783"/>
              <a:satOff val="18079"/>
              <a:lumOff val="-2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900" kern="1200"/>
        </a:p>
      </dsp:txBody>
      <dsp:txXfrm>
        <a:off x="7176627" y="3116125"/>
        <a:ext cx="355966" cy="48702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FDF2DF-1B10-4BAA-8C30-0300E03AFAB3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F46897-BB57-48C8-901E-1A6652AF5A65}">
      <dsp:nvSpPr>
        <dsp:cNvPr id="0" name=""/>
        <dsp:cNvSpPr/>
      </dsp:nvSpPr>
      <dsp:spPr>
        <a:xfrm>
          <a:off x="0" y="0"/>
          <a:ext cx="8229600" cy="127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Ορισμός…</a:t>
          </a:r>
          <a:endParaRPr lang="el-GR" sz="2300" b="1" kern="1200" dirty="0"/>
        </a:p>
      </dsp:txBody>
      <dsp:txXfrm>
        <a:off x="0" y="0"/>
        <a:ext cx="8229600" cy="1272530"/>
      </dsp:txXfrm>
    </dsp:sp>
    <dsp:sp modelId="{25A7CDB3-6E26-4470-A9DC-136C36DB180D}">
      <dsp:nvSpPr>
        <dsp:cNvPr id="0" name=""/>
        <dsp:cNvSpPr/>
      </dsp:nvSpPr>
      <dsp:spPr>
        <a:xfrm>
          <a:off x="0" y="127253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96A3DD-2975-4362-A50A-1C9D4E4E13E4}">
      <dsp:nvSpPr>
        <dsp:cNvPr id="0" name=""/>
        <dsp:cNvSpPr/>
      </dsp:nvSpPr>
      <dsp:spPr>
        <a:xfrm>
          <a:off x="0" y="1272530"/>
          <a:ext cx="8229600" cy="127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>
              <a:solidFill>
                <a:schemeClr val="tx2">
                  <a:lumMod val="10000"/>
                </a:schemeClr>
              </a:solidFill>
            </a:rPr>
            <a:t>Διαδικασία</a:t>
          </a:r>
          <a:r>
            <a:rPr lang="el-GR" sz="2300" kern="1200" dirty="0" smtClean="0"/>
            <a:t> κατά την οποία </a:t>
          </a:r>
          <a:r>
            <a:rPr lang="el-GR" sz="2300" b="1" kern="1200" dirty="0" smtClean="0"/>
            <a:t>αξιοποιείται</a:t>
          </a:r>
          <a:r>
            <a:rPr lang="el-GR" sz="2300" kern="1200" dirty="0" smtClean="0"/>
            <a:t> </a:t>
          </a:r>
          <a:r>
            <a:rPr lang="el-GR" sz="2300" b="1" kern="1200" dirty="0" smtClean="0"/>
            <a:t>η γνώση </a:t>
          </a:r>
          <a:r>
            <a:rPr lang="el-GR" sz="2300" kern="1200" dirty="0" smtClean="0"/>
            <a:t>που παράγεται από την </a:t>
          </a:r>
          <a:r>
            <a:rPr lang="el-GR" sz="2300" b="1" kern="1200" dirty="0" smtClean="0"/>
            <a:t>αποτίμηση</a:t>
          </a:r>
          <a:r>
            <a:rPr lang="el-GR" sz="2300" kern="1200" dirty="0" smtClean="0"/>
            <a:t> του εκπαιδευτικού έργου και </a:t>
          </a:r>
          <a:r>
            <a:rPr lang="el-GR" sz="2300" b="1" kern="1200" dirty="0" smtClean="0"/>
            <a:t>σχεδιάζονται / υλοποιούνται δράσει</a:t>
          </a:r>
          <a:r>
            <a:rPr lang="el-GR" sz="2300" kern="1200" dirty="0" smtClean="0"/>
            <a:t>ς, με σκοπό τη βελτίωση της ποιότητάς του.</a:t>
          </a:r>
          <a:endParaRPr lang="el-GR" sz="2300" kern="1200" dirty="0"/>
        </a:p>
      </dsp:txBody>
      <dsp:txXfrm>
        <a:off x="0" y="1272530"/>
        <a:ext cx="8229600" cy="1272530"/>
      </dsp:txXfrm>
    </dsp:sp>
    <dsp:sp modelId="{2527777F-2DC8-4A30-BC18-DB43B959C0DF}">
      <dsp:nvSpPr>
        <dsp:cNvPr id="0" name=""/>
        <dsp:cNvSpPr/>
      </dsp:nvSpPr>
      <dsp:spPr>
        <a:xfrm>
          <a:off x="0" y="254506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F11A3C-FC06-4E23-92CA-208DF2BFAA84}">
      <dsp:nvSpPr>
        <dsp:cNvPr id="0" name=""/>
        <dsp:cNvSpPr/>
      </dsp:nvSpPr>
      <dsp:spPr>
        <a:xfrm>
          <a:off x="0" y="2545060"/>
          <a:ext cx="8229600" cy="127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kern="1200" dirty="0" smtClean="0"/>
            <a:t>Δεν αποτελεί</a:t>
          </a:r>
          <a:r>
            <a:rPr lang="el-GR" sz="2300" b="1" kern="1200" dirty="0" smtClean="0"/>
            <a:t> μια επιπλέον δραστηριότητα </a:t>
          </a:r>
          <a:r>
            <a:rPr lang="el-GR" sz="2300" kern="1200" dirty="0" smtClean="0"/>
            <a:t>για ανάπτυξη το σχολείο… </a:t>
          </a:r>
          <a:endParaRPr lang="el-GR" sz="2300" kern="1200" dirty="0"/>
        </a:p>
      </dsp:txBody>
      <dsp:txXfrm>
        <a:off x="0" y="2545060"/>
        <a:ext cx="8229600" cy="1272530"/>
      </dsp:txXfrm>
    </dsp:sp>
    <dsp:sp modelId="{18CD2B4A-F623-459B-ABF2-BB6AC6A06704}">
      <dsp:nvSpPr>
        <dsp:cNvPr id="0" name=""/>
        <dsp:cNvSpPr/>
      </dsp:nvSpPr>
      <dsp:spPr>
        <a:xfrm>
          <a:off x="0" y="381758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30E91C-A8C7-47FD-84FB-8566B3F88ADE}">
      <dsp:nvSpPr>
        <dsp:cNvPr id="0" name=""/>
        <dsp:cNvSpPr/>
      </dsp:nvSpPr>
      <dsp:spPr>
        <a:xfrm>
          <a:off x="0" y="3817589"/>
          <a:ext cx="8229600" cy="12725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300" b="1" kern="1200" dirty="0" smtClean="0"/>
            <a:t>Αλλά …</a:t>
          </a:r>
          <a:endParaRPr lang="el-GR" sz="2300" b="1" kern="1200" dirty="0"/>
        </a:p>
      </dsp:txBody>
      <dsp:txXfrm>
        <a:off x="0" y="3817589"/>
        <a:ext cx="8229600" cy="1272530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F9055F-FA40-4109-AFF4-CAD61A82959B}">
      <dsp:nvSpPr>
        <dsp:cNvPr id="0" name=""/>
        <dsp:cNvSpPr/>
      </dsp:nvSpPr>
      <dsp:spPr>
        <a:xfrm>
          <a:off x="0" y="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C8AEA6-D784-4A58-BCD5-B609CF2BB66A}">
      <dsp:nvSpPr>
        <dsp:cNvPr id="0" name=""/>
        <dsp:cNvSpPr/>
      </dsp:nvSpPr>
      <dsp:spPr>
        <a:xfrm>
          <a:off x="0" y="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…ένας </a:t>
          </a:r>
          <a:r>
            <a:rPr lang="el-GR" sz="2200" b="1" kern="1200" dirty="0" smtClean="0"/>
            <a:t>διαφορετικός τρόπος οργάνωσης και διαχείρισης </a:t>
          </a:r>
          <a:r>
            <a:rPr lang="el-GR" sz="2200" kern="1200" dirty="0" smtClean="0"/>
            <a:t>της εκπαιδευτικής λειτουργίας.</a:t>
          </a:r>
          <a:endParaRPr lang="el-GR" sz="2200" kern="1200" dirty="0"/>
        </a:p>
      </dsp:txBody>
      <dsp:txXfrm>
        <a:off x="0" y="0"/>
        <a:ext cx="8229600" cy="1131490"/>
      </dsp:txXfrm>
    </dsp:sp>
    <dsp:sp modelId="{401E5CAC-0328-44C4-8807-3D6CBB542C6E}">
      <dsp:nvSpPr>
        <dsp:cNvPr id="0" name=""/>
        <dsp:cNvSpPr/>
      </dsp:nvSpPr>
      <dsp:spPr>
        <a:xfrm>
          <a:off x="0" y="113149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7A7D43-F0EE-4F81-9409-AFE192043365}">
      <dsp:nvSpPr>
        <dsp:cNvPr id="0" name=""/>
        <dsp:cNvSpPr/>
      </dsp:nvSpPr>
      <dsp:spPr>
        <a:xfrm>
          <a:off x="0" y="1131490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…ένας </a:t>
          </a:r>
          <a:r>
            <a:rPr lang="el-GR" sz="2200" b="1" kern="1200" dirty="0" smtClean="0"/>
            <a:t>μηχανισμός ενδυνάμωσης  της σχολικής μονάδας.</a:t>
          </a:r>
          <a:endParaRPr lang="el-GR" sz="2200" kern="1200" dirty="0"/>
        </a:p>
      </dsp:txBody>
      <dsp:txXfrm>
        <a:off x="0" y="1131490"/>
        <a:ext cx="8229600" cy="1131490"/>
      </dsp:txXfrm>
    </dsp:sp>
    <dsp:sp modelId="{76AE250D-538F-4D20-A088-A51EF937DDC8}">
      <dsp:nvSpPr>
        <dsp:cNvPr id="0" name=""/>
        <dsp:cNvSpPr/>
      </dsp:nvSpPr>
      <dsp:spPr>
        <a:xfrm>
          <a:off x="0" y="2262981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C9BEBE-4E86-4591-A745-AE5846686887}">
      <dsp:nvSpPr>
        <dsp:cNvPr id="0" name=""/>
        <dsp:cNvSpPr/>
      </dsp:nvSpPr>
      <dsp:spPr>
        <a:xfrm>
          <a:off x="0" y="2262981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…ένας </a:t>
          </a:r>
          <a:r>
            <a:rPr lang="el-GR" sz="2200" b="1" kern="1200" dirty="0" smtClean="0"/>
            <a:t>τρόπος αναγνώρισης και αποτελεσματικής διαχείρισης</a:t>
          </a:r>
          <a:r>
            <a:rPr lang="el-GR" sz="2200" kern="1200" dirty="0" smtClean="0"/>
            <a:t> των απαραίτητων αλλαγών για τη βελτίωση των σχολικών πρακτικών.</a:t>
          </a:r>
          <a:endParaRPr lang="el-GR" sz="2200" kern="1200" dirty="0"/>
        </a:p>
      </dsp:txBody>
      <dsp:txXfrm>
        <a:off x="0" y="2262981"/>
        <a:ext cx="8229600" cy="1131490"/>
      </dsp:txXfrm>
    </dsp:sp>
    <dsp:sp modelId="{3244E1FC-799F-40A8-A22D-9590F73873CF}">
      <dsp:nvSpPr>
        <dsp:cNvPr id="0" name=""/>
        <dsp:cNvSpPr/>
      </dsp:nvSpPr>
      <dsp:spPr>
        <a:xfrm>
          <a:off x="0" y="339447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0211A0-6A67-46B3-8F40-3502C8E05B2C}">
      <dsp:nvSpPr>
        <dsp:cNvPr id="0" name=""/>
        <dsp:cNvSpPr/>
      </dsp:nvSpPr>
      <dsp:spPr>
        <a:xfrm>
          <a:off x="0" y="3394472"/>
          <a:ext cx="8229600" cy="11314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kern="1200" dirty="0" smtClean="0"/>
            <a:t>…μια </a:t>
          </a:r>
          <a:r>
            <a:rPr lang="el-GR" sz="2200" b="1" kern="1200" dirty="0" smtClean="0"/>
            <a:t>εξελικτική διαδικασία μάθησης, συνεργασίας, συμμετοχικής ευθύνης και </a:t>
          </a:r>
          <a:r>
            <a:rPr lang="el-GR" sz="2200" b="1" kern="1200" dirty="0" err="1" smtClean="0"/>
            <a:t>αυτοβελτίωσης</a:t>
          </a:r>
          <a:r>
            <a:rPr lang="el-GR" sz="2200" b="1" kern="1200" dirty="0" smtClean="0"/>
            <a:t> όλων των παραγόντων του σχολείου</a:t>
          </a:r>
          <a:r>
            <a:rPr lang="el-GR" sz="2200" b="1" i="1" kern="1200" dirty="0" smtClean="0"/>
            <a:t> </a:t>
          </a:r>
          <a:r>
            <a:rPr lang="el-GR" sz="2200" kern="1200" dirty="0" smtClean="0"/>
            <a:t>(εκπαιδευτικοί, μαθητές, γονείς, κοινότητα).</a:t>
          </a:r>
          <a:endParaRPr lang="el-GR" sz="2200" kern="1200" dirty="0"/>
        </a:p>
      </dsp:txBody>
      <dsp:txXfrm>
        <a:off x="0" y="3394472"/>
        <a:ext cx="8229600" cy="113149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F7E9F3-58E2-4790-8325-CC0BB78B2970}">
      <dsp:nvSpPr>
        <dsp:cNvPr id="0" name=""/>
        <dsp:cNvSpPr/>
      </dsp:nvSpPr>
      <dsp:spPr>
        <a:xfrm rot="16200000">
          <a:off x="-1686625" y="2678068"/>
          <a:ext cx="4026459" cy="606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34703" bIns="0" numCol="1" spcCol="1270" anchor="t" anchorCtr="0">
          <a:noAutofit/>
        </a:bodyPr>
        <a:lstStyle/>
        <a:p>
          <a:pPr lvl="0" algn="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Χαρακτηριστικά  του εκπαιδευτικού σχεδιασμού: </a:t>
          </a:r>
          <a:endParaRPr lang="el-GR" sz="2000" kern="1200" dirty="0"/>
        </a:p>
      </dsp:txBody>
      <dsp:txXfrm>
        <a:off x="-1686625" y="2678068"/>
        <a:ext cx="4026459" cy="606277"/>
      </dsp:txXfrm>
    </dsp:sp>
    <dsp:sp modelId="{C8148873-C70A-4CA4-9D19-4848B5EF6EAB}">
      <dsp:nvSpPr>
        <dsp:cNvPr id="0" name=""/>
        <dsp:cNvSpPr/>
      </dsp:nvSpPr>
      <dsp:spPr>
        <a:xfrm>
          <a:off x="629743" y="967977"/>
          <a:ext cx="3019904" cy="4026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534703" rIns="199136" bIns="199136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b="1" kern="1200" dirty="0" smtClean="0"/>
            <a:t>συστηματικότητα,</a:t>
          </a:r>
          <a:endParaRPr lang="el-G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b="1" kern="1200" dirty="0" smtClean="0"/>
            <a:t>συλλογικότητα,</a:t>
          </a:r>
          <a:endParaRPr lang="el-G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b="1" kern="1200" dirty="0" err="1" smtClean="0"/>
            <a:t>συμμετοχικότητα</a:t>
          </a:r>
          <a:r>
            <a:rPr lang="el-GR" sz="2200" kern="1200" dirty="0" smtClean="0"/>
            <a:t>, </a:t>
          </a:r>
          <a:endParaRPr lang="el-GR" sz="2200" kern="1200" dirty="0"/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200" kern="1200" dirty="0"/>
        </a:p>
      </dsp:txBody>
      <dsp:txXfrm>
        <a:off x="629743" y="967977"/>
        <a:ext cx="3019904" cy="4026459"/>
      </dsp:txXfrm>
    </dsp:sp>
    <dsp:sp modelId="{E6CE9290-62B6-4754-8ACF-9DB5E511F986}">
      <dsp:nvSpPr>
        <dsp:cNvPr id="0" name=""/>
        <dsp:cNvSpPr/>
      </dsp:nvSpPr>
      <dsp:spPr>
        <a:xfrm>
          <a:off x="23465" y="167691"/>
          <a:ext cx="1212554" cy="1212554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CC38B3-6594-4FF3-B95C-F34413489F2C}">
      <dsp:nvSpPr>
        <dsp:cNvPr id="0" name=""/>
        <dsp:cNvSpPr/>
      </dsp:nvSpPr>
      <dsp:spPr>
        <a:xfrm rot="16200000">
          <a:off x="2916306" y="2518484"/>
          <a:ext cx="3933569" cy="9254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534703" bIns="0" numCol="1" spcCol="1270" anchor="t" anchorCtr="0">
          <a:noAutofit/>
        </a:bodyPr>
        <a:lstStyle/>
        <a:p>
          <a:pPr lvl="0" algn="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…οργανώνονται και αναπτύσσονται από τους  ίδιους τους παράγοντες της σχολικής μονάδας.</a:t>
          </a:r>
          <a:endParaRPr lang="el-GR" sz="1800" kern="1200" dirty="0"/>
        </a:p>
      </dsp:txBody>
      <dsp:txXfrm>
        <a:off x="2916306" y="2518484"/>
        <a:ext cx="3933569" cy="925445"/>
      </dsp:txXfrm>
    </dsp:sp>
    <dsp:sp modelId="{D538EC33-79BF-48F7-85A6-DB3A0593371E}">
      <dsp:nvSpPr>
        <dsp:cNvPr id="0" name=""/>
        <dsp:cNvSpPr/>
      </dsp:nvSpPr>
      <dsp:spPr>
        <a:xfrm>
          <a:off x="5186230" y="967977"/>
          <a:ext cx="3019904" cy="402645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534703" rIns="199136" bIns="199136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b="1" kern="1200" dirty="0" smtClean="0"/>
            <a:t>δυναμικότητα,</a:t>
          </a:r>
          <a:endParaRPr lang="el-GR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b="1" kern="1200" dirty="0" smtClean="0"/>
            <a:t>προσαρμοστικότητα και </a:t>
          </a:r>
          <a:endParaRPr lang="el-GR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200" b="1" kern="1200" dirty="0" smtClean="0"/>
            <a:t>ευελιξία…</a:t>
          </a:r>
          <a:endParaRPr lang="el-GR" sz="2200" b="1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l-GR" sz="2200" kern="1200"/>
        </a:p>
      </dsp:txBody>
      <dsp:txXfrm>
        <a:off x="5186230" y="967977"/>
        <a:ext cx="3019904" cy="4026459"/>
      </dsp:txXfrm>
    </dsp:sp>
    <dsp:sp modelId="{75DDEDFA-66C9-4513-BF5D-798DCDD44F0B}">
      <dsp:nvSpPr>
        <dsp:cNvPr id="0" name=""/>
        <dsp:cNvSpPr/>
      </dsp:nvSpPr>
      <dsp:spPr>
        <a:xfrm>
          <a:off x="4579952" y="167691"/>
          <a:ext cx="1212554" cy="1212554"/>
        </a:xfrm>
        <a:prstGeom prst="rect">
          <a:avLst/>
        </a:prstGeom>
        <a:solidFill>
          <a:schemeClr val="accent2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E6418D-0952-468F-8943-82BE4F10936B}">
      <dsp:nvSpPr>
        <dsp:cNvPr id="0" name=""/>
        <dsp:cNvSpPr/>
      </dsp:nvSpPr>
      <dsp:spPr>
        <a:xfrm>
          <a:off x="0" y="62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BCA49-A8FE-4323-869A-1CA754B522F3}">
      <dsp:nvSpPr>
        <dsp:cNvPr id="0" name=""/>
        <dsp:cNvSpPr/>
      </dsp:nvSpPr>
      <dsp:spPr>
        <a:xfrm>
          <a:off x="0" y="623"/>
          <a:ext cx="8229600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err="1" smtClean="0"/>
            <a:t>i</a:t>
          </a:r>
          <a:r>
            <a:rPr lang="en-US" sz="2100" b="1" kern="1200" dirty="0" smtClean="0"/>
            <a:t>. </a:t>
          </a:r>
          <a:r>
            <a:rPr lang="el-GR" sz="2100" b="1" kern="1200" dirty="0" smtClean="0"/>
            <a:t>Απόφαση του Συλλόγου Διδασκόντων.</a:t>
          </a:r>
          <a:endParaRPr lang="el-GR" sz="2100" kern="1200" dirty="0"/>
        </a:p>
      </dsp:txBody>
      <dsp:txXfrm>
        <a:off x="0" y="623"/>
        <a:ext cx="8229600" cy="1020830"/>
      </dsp:txXfrm>
    </dsp:sp>
    <dsp:sp modelId="{55A664AB-B5A7-496B-920A-04D264EF447E}">
      <dsp:nvSpPr>
        <dsp:cNvPr id="0" name=""/>
        <dsp:cNvSpPr/>
      </dsp:nvSpPr>
      <dsp:spPr>
        <a:xfrm>
          <a:off x="0" y="1021453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4B8FDA-57ED-49F0-A4E8-E49909E2F452}">
      <dsp:nvSpPr>
        <dsp:cNvPr id="0" name=""/>
        <dsp:cNvSpPr/>
      </dsp:nvSpPr>
      <dsp:spPr>
        <a:xfrm>
          <a:off x="0" y="1021453"/>
          <a:ext cx="8229600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ii. </a:t>
          </a:r>
          <a:r>
            <a:rPr lang="el-GR" sz="2100" b="1" kern="1200" dirty="0" smtClean="0"/>
            <a:t>Δραστηριοποίηση όλων των παραγόν</a:t>
          </a:r>
          <a:r>
            <a:rPr lang="el-GR" sz="2100" kern="1200" dirty="0" smtClean="0"/>
            <a:t>τ</a:t>
          </a:r>
          <a:r>
            <a:rPr lang="el-GR" sz="2100" b="1" kern="1200" dirty="0" smtClean="0"/>
            <a:t>ων</a:t>
          </a:r>
          <a:r>
            <a:rPr lang="el-GR" sz="2100" kern="1200" dirty="0" smtClean="0"/>
            <a:t> της εκπαιδευτικής κοινότητας για την </a:t>
          </a:r>
          <a:r>
            <a:rPr lang="el-GR" sz="2100" u="sng" kern="1200" dirty="0" smtClean="0"/>
            <a:t>υλοποίηση</a:t>
          </a:r>
          <a:r>
            <a:rPr lang="el-GR" sz="2100" kern="1200" dirty="0" smtClean="0"/>
            <a:t> των σχεδίων δράσης.</a:t>
          </a:r>
          <a:endParaRPr lang="el-GR" sz="2100" kern="1200" dirty="0"/>
        </a:p>
      </dsp:txBody>
      <dsp:txXfrm>
        <a:off x="0" y="1021453"/>
        <a:ext cx="8229600" cy="1020830"/>
      </dsp:txXfrm>
    </dsp:sp>
    <dsp:sp modelId="{90543746-09BB-466B-B847-FAE5026A5363}">
      <dsp:nvSpPr>
        <dsp:cNvPr id="0" name=""/>
        <dsp:cNvSpPr/>
      </dsp:nvSpPr>
      <dsp:spPr>
        <a:xfrm>
          <a:off x="0" y="204228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DA994-9496-48C9-9957-06823F182BCA}">
      <dsp:nvSpPr>
        <dsp:cNvPr id="0" name=""/>
        <dsp:cNvSpPr/>
      </dsp:nvSpPr>
      <dsp:spPr>
        <a:xfrm>
          <a:off x="0" y="2042284"/>
          <a:ext cx="8229600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iii. </a:t>
          </a:r>
          <a:r>
            <a:rPr lang="el-GR" sz="2100" b="1" kern="1200" dirty="0" smtClean="0"/>
            <a:t>Επιλογή συγκεκριμένων δραστηριοτήτων </a:t>
          </a:r>
          <a:r>
            <a:rPr lang="el-GR" sz="2100" kern="1200" dirty="0" smtClean="0"/>
            <a:t>για </a:t>
          </a:r>
          <a:r>
            <a:rPr lang="el-GR" sz="2100" u="sng" kern="1200" dirty="0" smtClean="0"/>
            <a:t>βελτίωση </a:t>
          </a:r>
          <a:r>
            <a:rPr lang="el-GR" sz="2100" kern="1200" dirty="0" smtClean="0"/>
            <a:t>και </a:t>
          </a:r>
          <a:r>
            <a:rPr lang="el-GR" sz="2100" u="sng" kern="1200" dirty="0" smtClean="0"/>
            <a:t>ενίσχυση της ποιότητας</a:t>
          </a:r>
          <a:r>
            <a:rPr lang="el-GR" sz="2100" kern="1200" dirty="0" smtClean="0"/>
            <a:t> συγκεκριμένων πτυχών της σχολικής πραγματικότητας.</a:t>
          </a:r>
          <a:endParaRPr lang="el-GR" sz="2100" kern="1200" dirty="0"/>
        </a:p>
      </dsp:txBody>
      <dsp:txXfrm>
        <a:off x="0" y="2042284"/>
        <a:ext cx="8229600" cy="1020830"/>
      </dsp:txXfrm>
    </dsp:sp>
    <dsp:sp modelId="{F730B0DB-181D-4C64-BA9C-A8C21967B3A2}">
      <dsp:nvSpPr>
        <dsp:cNvPr id="0" name=""/>
        <dsp:cNvSpPr/>
      </dsp:nvSpPr>
      <dsp:spPr>
        <a:xfrm>
          <a:off x="0" y="306311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F7848C-B06F-467F-9478-187605C26184}">
      <dsp:nvSpPr>
        <dsp:cNvPr id="0" name=""/>
        <dsp:cNvSpPr/>
      </dsp:nvSpPr>
      <dsp:spPr>
        <a:xfrm>
          <a:off x="0" y="3063115"/>
          <a:ext cx="8229600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iv. </a:t>
          </a:r>
          <a:r>
            <a:rPr lang="el-GR" sz="2100" b="1" kern="1200" dirty="0" smtClean="0"/>
            <a:t>Σχεδιασμός</a:t>
          </a:r>
          <a:r>
            <a:rPr lang="el-GR" sz="2100" kern="1200" dirty="0" smtClean="0"/>
            <a:t> όλων των δραστηριοτήτων για την ενίσχυση ή βελτίωση της ποιότητας συγκεκριμένων πτυχών της σχολικής πραγματικότητας.</a:t>
          </a:r>
          <a:endParaRPr lang="el-GR" sz="2100" kern="1200" dirty="0"/>
        </a:p>
      </dsp:txBody>
      <dsp:txXfrm>
        <a:off x="0" y="3063115"/>
        <a:ext cx="8229600" cy="1020830"/>
      </dsp:txXfrm>
    </dsp:sp>
    <dsp:sp modelId="{B9E929E4-A9E2-47C6-80F3-F388E72CEAC3}">
      <dsp:nvSpPr>
        <dsp:cNvPr id="0" name=""/>
        <dsp:cNvSpPr/>
      </dsp:nvSpPr>
      <dsp:spPr>
        <a:xfrm>
          <a:off x="0" y="408394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693DF-81DD-4256-93CE-117A0A252515}">
      <dsp:nvSpPr>
        <dsp:cNvPr id="0" name=""/>
        <dsp:cNvSpPr/>
      </dsp:nvSpPr>
      <dsp:spPr>
        <a:xfrm>
          <a:off x="0" y="4083946"/>
          <a:ext cx="8229600" cy="10208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v. </a:t>
          </a:r>
          <a:r>
            <a:rPr lang="el-GR" sz="2100" b="1" kern="1200" dirty="0" smtClean="0"/>
            <a:t>Παρακολούθηση και αποτίμηση της προόδου </a:t>
          </a:r>
          <a:r>
            <a:rPr lang="el-GR" sz="2100" u="sng" kern="1200" dirty="0" smtClean="0"/>
            <a:t>εφαρμογής</a:t>
          </a:r>
          <a:r>
            <a:rPr lang="el-GR" sz="2100" kern="1200" dirty="0" smtClean="0"/>
            <a:t> των προγραμμάτων δράσης και της </a:t>
          </a:r>
          <a:r>
            <a:rPr lang="el-GR" sz="2100" u="sng" kern="1200" dirty="0" smtClean="0"/>
            <a:t>αποτελεσματικότητάς</a:t>
          </a:r>
          <a:r>
            <a:rPr lang="el-GR" sz="2100" kern="1200" dirty="0" smtClean="0"/>
            <a:t> τους.</a:t>
          </a:r>
          <a:endParaRPr lang="el-GR" sz="2100" kern="1200" dirty="0"/>
        </a:p>
      </dsp:txBody>
      <dsp:txXfrm>
        <a:off x="0" y="4083946"/>
        <a:ext cx="8229600" cy="102083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0408D-3FA5-4F55-82A7-8DA1D176AA6F}">
      <dsp:nvSpPr>
        <dsp:cNvPr id="0" name=""/>
        <dsp:cNvSpPr/>
      </dsp:nvSpPr>
      <dsp:spPr>
        <a:xfrm>
          <a:off x="1759" y="-99219"/>
          <a:ext cx="2738065" cy="45259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b="1" kern="1200" dirty="0" smtClean="0"/>
            <a:t>Α. Πόσο ρεαλιστικοί </a:t>
          </a:r>
          <a:r>
            <a:rPr lang="el-GR" sz="2200" kern="1200" dirty="0" smtClean="0"/>
            <a:t>και</a:t>
          </a:r>
          <a:r>
            <a:rPr lang="el-GR" sz="2200" b="1" kern="1200" dirty="0" smtClean="0"/>
            <a:t> εφικτοί </a:t>
          </a:r>
          <a:r>
            <a:rPr lang="el-GR" sz="2200" kern="1200" dirty="0" smtClean="0"/>
            <a:t>είναι οι επιδιωκόμενοι στόχοι. </a:t>
          </a:r>
          <a:endParaRPr lang="el-GR" sz="2200" kern="1200" dirty="0"/>
        </a:p>
      </dsp:txBody>
      <dsp:txXfrm>
        <a:off x="1759" y="1711165"/>
        <a:ext cx="2738065" cy="1810385"/>
      </dsp:txXfrm>
    </dsp:sp>
    <dsp:sp modelId="{D8F19704-8C7A-4C72-ABF8-A1A6F460A59C}">
      <dsp:nvSpPr>
        <dsp:cNvPr id="0" name=""/>
        <dsp:cNvSpPr/>
      </dsp:nvSpPr>
      <dsp:spPr>
        <a:xfrm>
          <a:off x="617219" y="172338"/>
          <a:ext cx="1507145" cy="1507145"/>
        </a:xfrm>
        <a:prstGeom prst="ellipse">
          <a:avLst/>
        </a:prstGeom>
        <a:solidFill>
          <a:schemeClr val="accent6">
            <a:lumMod val="50000"/>
            <a:lumOff val="5000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D0AA9D-F02F-4FD4-95A6-0D7BE63AD7B4}">
      <dsp:nvSpPr>
        <dsp:cNvPr id="0" name=""/>
        <dsp:cNvSpPr/>
      </dsp:nvSpPr>
      <dsp:spPr>
        <a:xfrm>
          <a:off x="2821967" y="-99219"/>
          <a:ext cx="2738065" cy="45259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b="1" kern="1200" smtClean="0"/>
            <a:t>Β. Επίπεδο σχεδιασμού. </a:t>
          </a:r>
          <a:endParaRPr lang="el-GR" sz="2200" kern="1200"/>
        </a:p>
      </dsp:txBody>
      <dsp:txXfrm>
        <a:off x="2821967" y="1711165"/>
        <a:ext cx="2738065" cy="1810385"/>
      </dsp:txXfrm>
    </dsp:sp>
    <dsp:sp modelId="{CC9E9BD5-8062-4E5C-A7B3-A4F860673129}">
      <dsp:nvSpPr>
        <dsp:cNvPr id="0" name=""/>
        <dsp:cNvSpPr/>
      </dsp:nvSpPr>
      <dsp:spPr>
        <a:xfrm>
          <a:off x="3452076" y="152398"/>
          <a:ext cx="1507145" cy="1507145"/>
        </a:xfrm>
        <a:prstGeom prst="ellipse">
          <a:avLst/>
        </a:prstGeom>
        <a:solidFill>
          <a:schemeClr val="bg1">
            <a:lumMod val="60000"/>
            <a:lumOff val="4000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DFC848-DB53-446A-92D2-0E55BD2037CE}">
      <dsp:nvSpPr>
        <dsp:cNvPr id="0" name=""/>
        <dsp:cNvSpPr/>
      </dsp:nvSpPr>
      <dsp:spPr>
        <a:xfrm>
          <a:off x="5642174" y="-99219"/>
          <a:ext cx="2738065" cy="452596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200" b="1" kern="1200" smtClean="0"/>
            <a:t>Γ. Επίπεδο εφαρμογής.</a:t>
          </a:r>
          <a:endParaRPr lang="el-GR" sz="2200" kern="1200"/>
        </a:p>
      </dsp:txBody>
      <dsp:txXfrm>
        <a:off x="5642174" y="1711165"/>
        <a:ext cx="2738065" cy="1810385"/>
      </dsp:txXfrm>
    </dsp:sp>
    <dsp:sp modelId="{DB54EC48-55C3-4325-944F-162F43FF57BD}">
      <dsp:nvSpPr>
        <dsp:cNvPr id="0" name=""/>
        <dsp:cNvSpPr/>
      </dsp:nvSpPr>
      <dsp:spPr>
        <a:xfrm>
          <a:off x="6257634" y="172338"/>
          <a:ext cx="1507145" cy="1507145"/>
        </a:xfrm>
        <a:prstGeom prst="ellipse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1A4EB7-5032-45CA-884F-1493D4755ADA}">
      <dsp:nvSpPr>
        <dsp:cNvPr id="0" name=""/>
        <dsp:cNvSpPr/>
      </dsp:nvSpPr>
      <dsp:spPr>
        <a:xfrm>
          <a:off x="335279" y="3096814"/>
          <a:ext cx="7711440" cy="1528367"/>
        </a:xfrm>
        <a:prstGeom prst="leftRightArrow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363FF9-C144-4118-AB92-8E2F4994E365}">
      <dsp:nvSpPr>
        <dsp:cNvPr id="0" name=""/>
        <dsp:cNvSpPr/>
      </dsp:nvSpPr>
      <dsp:spPr>
        <a:xfrm>
          <a:off x="3973" y="814524"/>
          <a:ext cx="1871789" cy="1871789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9F69D8-BECF-4D1E-A9B7-2DCD43A0A863}">
      <dsp:nvSpPr>
        <dsp:cNvPr id="0" name=""/>
        <dsp:cNvSpPr/>
      </dsp:nvSpPr>
      <dsp:spPr>
        <a:xfrm>
          <a:off x="308683" y="1571757"/>
          <a:ext cx="1871789" cy="260347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Τα πλεονεκτήματα – δυνατά σημεία του  οργανισμού και οι αδυναμίες του σχετίζονται με  τους </a:t>
          </a:r>
          <a:r>
            <a:rPr lang="el-GR" sz="1800" b="1" u="sng" kern="1200" dirty="0" smtClean="0">
              <a:solidFill>
                <a:schemeClr val="bg2"/>
              </a:solidFill>
            </a:rPr>
            <a:t>εσωτερικούς πόρους</a:t>
          </a:r>
          <a:r>
            <a:rPr lang="el-GR" sz="1800" kern="1200" dirty="0" smtClean="0">
              <a:solidFill>
                <a:schemeClr val="bg2"/>
              </a:solidFill>
            </a:rPr>
            <a:t>.</a:t>
          </a:r>
          <a:endParaRPr lang="el-GR" sz="1800" kern="1200" dirty="0">
            <a:solidFill>
              <a:schemeClr val="bg2"/>
            </a:solidFill>
          </a:endParaRPr>
        </a:p>
      </dsp:txBody>
      <dsp:txXfrm>
        <a:off x="363506" y="1626580"/>
        <a:ext cx="1762143" cy="2493826"/>
      </dsp:txXfrm>
    </dsp:sp>
    <dsp:sp modelId="{FFD8C0E1-6D47-420B-855A-0D39CF8D5C65}">
      <dsp:nvSpPr>
        <dsp:cNvPr id="0" name=""/>
        <dsp:cNvSpPr/>
      </dsp:nvSpPr>
      <dsp:spPr>
        <a:xfrm rot="21487202">
          <a:off x="2236213" y="1477066"/>
          <a:ext cx="360742" cy="449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900" kern="1200"/>
        </a:p>
      </dsp:txBody>
      <dsp:txXfrm>
        <a:off x="2236242" y="1568794"/>
        <a:ext cx="252519" cy="269858"/>
      </dsp:txXfrm>
    </dsp:sp>
    <dsp:sp modelId="{01D57CEE-D472-4831-8941-D79E8BE7CCA0}">
      <dsp:nvSpPr>
        <dsp:cNvPr id="0" name=""/>
        <dsp:cNvSpPr/>
      </dsp:nvSpPr>
      <dsp:spPr>
        <a:xfrm>
          <a:off x="2905900" y="719273"/>
          <a:ext cx="1871789" cy="1871789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63599"/>
            <a:satOff val="-13924"/>
            <a:lumOff val="37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50B8F9-73B4-46A8-9D7C-374EEE008630}">
      <dsp:nvSpPr>
        <dsp:cNvPr id="0" name=""/>
        <dsp:cNvSpPr/>
      </dsp:nvSpPr>
      <dsp:spPr>
        <a:xfrm>
          <a:off x="3210610" y="1286004"/>
          <a:ext cx="1871789" cy="2984475"/>
        </a:xfrm>
        <a:prstGeom prst="roundRect">
          <a:avLst>
            <a:gd name="adj" fmla="val 10000"/>
          </a:avLst>
        </a:prstGeom>
        <a:solidFill>
          <a:schemeClr val="accent5">
            <a:hueOff val="3222"/>
            <a:satOff val="245"/>
            <a:lumOff val="-20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Τα </a:t>
          </a:r>
          <a:r>
            <a:rPr lang="el-GR" sz="1800" b="1" u="sng" kern="1200" dirty="0" smtClean="0"/>
            <a:t>δυνατά σημεία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αφορούν σε δεξιότητες, τις  εγκαταστάσεις, τη φήμη του σχολείου τα οποία  το κάνουν να ξεχωρίζει συγκριτικά με άλλα.</a:t>
          </a:r>
          <a:endParaRPr lang="el-GR" sz="1800" kern="1200" dirty="0"/>
        </a:p>
      </dsp:txBody>
      <dsp:txXfrm>
        <a:off x="3265433" y="1340827"/>
        <a:ext cx="1762143" cy="2874829"/>
      </dsp:txXfrm>
    </dsp:sp>
    <dsp:sp modelId="{B0E560CC-8B02-4FE3-ACA2-0E9F47BDC9A9}">
      <dsp:nvSpPr>
        <dsp:cNvPr id="0" name=""/>
        <dsp:cNvSpPr/>
      </dsp:nvSpPr>
      <dsp:spPr>
        <a:xfrm rot="21474185">
          <a:off x="5138117" y="1376217"/>
          <a:ext cx="360789" cy="449764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6444"/>
            <a:satOff val="491"/>
            <a:lumOff val="-40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900" kern="1200"/>
        </a:p>
      </dsp:txBody>
      <dsp:txXfrm>
        <a:off x="5138153" y="1468150"/>
        <a:ext cx="252552" cy="269858"/>
      </dsp:txXfrm>
    </dsp:sp>
    <dsp:sp modelId="{9A8A302D-194E-4D96-9D39-1DE5C71C8F28}">
      <dsp:nvSpPr>
        <dsp:cNvPr id="0" name=""/>
        <dsp:cNvSpPr/>
      </dsp:nvSpPr>
      <dsp:spPr>
        <a:xfrm>
          <a:off x="5807827" y="613021"/>
          <a:ext cx="1871789" cy="1871789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127198"/>
            <a:satOff val="-27849"/>
            <a:lumOff val="74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89CBF5-D736-4B48-A845-8E644F61FF55}">
      <dsp:nvSpPr>
        <dsp:cNvPr id="0" name=""/>
        <dsp:cNvSpPr/>
      </dsp:nvSpPr>
      <dsp:spPr>
        <a:xfrm>
          <a:off x="6112537" y="967248"/>
          <a:ext cx="1871789" cy="3409483"/>
        </a:xfrm>
        <a:prstGeom prst="roundRect">
          <a:avLst>
            <a:gd name="adj" fmla="val 10000"/>
          </a:avLst>
        </a:prstGeom>
        <a:solidFill>
          <a:schemeClr val="accent5">
            <a:hueOff val="6444"/>
            <a:satOff val="491"/>
            <a:lumOff val="-40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Τα </a:t>
          </a:r>
          <a:r>
            <a:rPr lang="el-GR" sz="1800" b="1" u="sng" kern="1200" dirty="0" smtClean="0"/>
            <a:t>αδύναμα σημεία 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αφορούν σε χαρακτηριστικά  στα οποία το σχολείο δεν είναι καλό.</a:t>
          </a:r>
          <a:endParaRPr lang="el-GR" sz="1800" kern="1200" dirty="0"/>
        </a:p>
      </dsp:txBody>
      <dsp:txXfrm>
        <a:off x="6167360" y="1022071"/>
        <a:ext cx="1762143" cy="329983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F07159-B3C5-43BF-BFFC-0007952541AC}">
      <dsp:nvSpPr>
        <dsp:cNvPr id="0" name=""/>
        <dsp:cNvSpPr/>
      </dsp:nvSpPr>
      <dsp:spPr>
        <a:xfrm>
          <a:off x="3841" y="857759"/>
          <a:ext cx="1809595" cy="1809595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0381F8-6FEE-46CF-A078-4822FDAD3BE2}">
      <dsp:nvSpPr>
        <dsp:cNvPr id="0" name=""/>
        <dsp:cNvSpPr/>
      </dsp:nvSpPr>
      <dsp:spPr>
        <a:xfrm>
          <a:off x="298426" y="1686554"/>
          <a:ext cx="1809595" cy="232352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Ευκαιρίες </a:t>
          </a:r>
          <a:r>
            <a:rPr lang="el-GR" sz="1800" kern="1200" dirty="0" smtClean="0"/>
            <a:t>και </a:t>
          </a:r>
          <a:r>
            <a:rPr lang="el-GR" sz="1800" b="1" kern="1200" dirty="0" smtClean="0"/>
            <a:t>Απειλές </a:t>
          </a:r>
          <a:r>
            <a:rPr lang="el-GR" sz="1800" kern="1200" dirty="0" smtClean="0"/>
            <a:t>προέρχονται από το  </a:t>
          </a:r>
          <a:r>
            <a:rPr lang="el-GR" sz="1800" u="sng" kern="1200" dirty="0" smtClean="0"/>
            <a:t>εξωτερικό περιβάλλον.</a:t>
          </a:r>
          <a:endParaRPr lang="el-GR" sz="1800" kern="1200" dirty="0"/>
        </a:p>
      </dsp:txBody>
      <dsp:txXfrm>
        <a:off x="351427" y="1739555"/>
        <a:ext cx="1703593" cy="2217518"/>
      </dsp:txXfrm>
    </dsp:sp>
    <dsp:sp modelId="{080F0A79-C95E-40ED-916A-A83B5B47D6FB}">
      <dsp:nvSpPr>
        <dsp:cNvPr id="0" name=""/>
        <dsp:cNvSpPr/>
      </dsp:nvSpPr>
      <dsp:spPr>
        <a:xfrm rot="21413439">
          <a:off x="2161747" y="1467594"/>
          <a:ext cx="349081" cy="434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>
        <a:off x="2161824" y="1557398"/>
        <a:ext cx="244357" cy="260892"/>
      </dsp:txXfrm>
    </dsp:sp>
    <dsp:sp modelId="{5156328A-B377-40E7-A468-0FA77B09BF71}">
      <dsp:nvSpPr>
        <dsp:cNvPr id="0" name=""/>
        <dsp:cNvSpPr/>
      </dsp:nvSpPr>
      <dsp:spPr>
        <a:xfrm>
          <a:off x="2809344" y="705360"/>
          <a:ext cx="1809595" cy="1809595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63599"/>
            <a:satOff val="-13924"/>
            <a:lumOff val="372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66EEE3-79FD-479E-9B1E-31AC38BC9AC9}">
      <dsp:nvSpPr>
        <dsp:cNvPr id="0" name=""/>
        <dsp:cNvSpPr/>
      </dsp:nvSpPr>
      <dsp:spPr>
        <a:xfrm>
          <a:off x="3103930" y="1229355"/>
          <a:ext cx="1809595" cy="2933118"/>
        </a:xfrm>
        <a:prstGeom prst="roundRect">
          <a:avLst>
            <a:gd name="adj" fmla="val 10000"/>
          </a:avLst>
        </a:prstGeom>
        <a:solidFill>
          <a:schemeClr val="accent5">
            <a:hueOff val="3222"/>
            <a:satOff val="245"/>
            <a:lumOff val="-20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u="sng" kern="1200" dirty="0" smtClean="0"/>
            <a:t>Ευκαιρίες</a:t>
          </a:r>
          <a:r>
            <a:rPr lang="el-GR" sz="1600" u="sng" kern="1200" dirty="0" smtClean="0"/>
            <a:t>: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Κάποιες επιρροές του εξωτερικού περιβάλλοντος λαμβάνονται ως ευκαιρίες γιατί  μπορούν να βοηθήσουν τον οργανισμό να  αναπτύξει τους στόχους του.</a:t>
          </a:r>
        </a:p>
      </dsp:txBody>
      <dsp:txXfrm>
        <a:off x="3156931" y="1282356"/>
        <a:ext cx="1703593" cy="2827116"/>
      </dsp:txXfrm>
    </dsp:sp>
    <dsp:sp modelId="{7EE53A8F-C79E-4E1B-A147-B7090F763AAE}">
      <dsp:nvSpPr>
        <dsp:cNvPr id="0" name=""/>
        <dsp:cNvSpPr/>
      </dsp:nvSpPr>
      <dsp:spPr>
        <a:xfrm rot="21506648">
          <a:off x="4967443" y="1353970"/>
          <a:ext cx="348696" cy="4348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6444"/>
            <a:satOff val="491"/>
            <a:lumOff val="-40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800" kern="1200"/>
        </a:p>
      </dsp:txBody>
      <dsp:txXfrm>
        <a:off x="4967462" y="1442354"/>
        <a:ext cx="244087" cy="260892"/>
      </dsp:txXfrm>
    </dsp:sp>
    <dsp:sp modelId="{BCC3B547-C558-4008-8831-33C954ED2194}">
      <dsp:nvSpPr>
        <dsp:cNvPr id="0" name=""/>
        <dsp:cNvSpPr/>
      </dsp:nvSpPr>
      <dsp:spPr>
        <a:xfrm>
          <a:off x="5614848" y="629157"/>
          <a:ext cx="1809595" cy="1809595"/>
        </a:xfrm>
        <a:prstGeom prst="roundRect">
          <a:avLst>
            <a:gd name="adj" fmla="val 10000"/>
          </a:avLst>
        </a:prstGeom>
        <a:solidFill>
          <a:schemeClr val="accent5">
            <a:tint val="50000"/>
            <a:hueOff val="127198"/>
            <a:satOff val="-27849"/>
            <a:lumOff val="745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52D1FB-914C-41ED-9231-C3E3594E985F}">
      <dsp:nvSpPr>
        <dsp:cNvPr id="0" name=""/>
        <dsp:cNvSpPr/>
      </dsp:nvSpPr>
      <dsp:spPr>
        <a:xfrm>
          <a:off x="5909433" y="1000749"/>
          <a:ext cx="1809595" cy="3237926"/>
        </a:xfrm>
        <a:prstGeom prst="roundRect">
          <a:avLst>
            <a:gd name="adj" fmla="val 10000"/>
          </a:avLst>
        </a:prstGeom>
        <a:solidFill>
          <a:schemeClr val="accent5">
            <a:hueOff val="6444"/>
            <a:satOff val="491"/>
            <a:lumOff val="-40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b="1" u="sng" kern="1200" dirty="0" smtClean="0"/>
            <a:t>Απειλές</a:t>
          </a:r>
          <a:r>
            <a:rPr lang="el-GR" sz="1600" u="sng" kern="1200" dirty="0" smtClean="0"/>
            <a:t>: </a:t>
          </a:r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Αφορούν σε στοιχεία του  περιβάλλοντος που επεμβαίνουν και απειλούν  την επίτευξη των στόχων του σχολείου.</a:t>
          </a:r>
          <a:endParaRPr lang="el-GR" sz="1600" kern="1200" dirty="0"/>
        </a:p>
      </dsp:txBody>
      <dsp:txXfrm>
        <a:off x="5962434" y="1053750"/>
        <a:ext cx="1703593" cy="31319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44C5BE-9343-4FB0-81E3-A2E3E39C5187}">
      <dsp:nvSpPr>
        <dsp:cNvPr id="0" name=""/>
        <dsp:cNvSpPr/>
      </dsp:nvSpPr>
      <dsp:spPr>
        <a:xfrm rot="5400000">
          <a:off x="3589583" y="-418426"/>
          <a:ext cx="3260892" cy="491296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b="1" kern="1200" dirty="0" smtClean="0"/>
            <a:t>τη συστηματική επιμόρφωση </a:t>
          </a:r>
          <a:r>
            <a:rPr lang="el-GR" sz="2400" kern="1200" dirty="0" smtClean="0"/>
            <a:t>των εκπαιδευτικών (επαγγελματική και επιστημονική ανάπτυξη), </a:t>
          </a:r>
          <a:endParaRPr lang="el-GR" sz="2400" kern="1200" dirty="0"/>
        </a:p>
        <a:p>
          <a:pPr marL="228600" lvl="1" indent="-228600" algn="l" defTabSz="10668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400" kern="1200" dirty="0" smtClean="0"/>
            <a:t>καθώς και την </a:t>
          </a:r>
          <a:r>
            <a:rPr lang="el-GR" sz="2400" b="1" kern="1200" dirty="0" smtClean="0"/>
            <a:t>ενδυνάμωσή </a:t>
          </a:r>
          <a:r>
            <a:rPr lang="el-GR" sz="2400" kern="1200" dirty="0" smtClean="0"/>
            <a:t>τους στο πλαίσιο λειτουργίας  της σχολικής μονάδας.</a:t>
          </a:r>
          <a:endParaRPr lang="el-GR" sz="2400" kern="1200" dirty="0"/>
        </a:p>
      </dsp:txBody>
      <dsp:txXfrm rot="-5400000">
        <a:off x="2763545" y="566796"/>
        <a:ext cx="4753785" cy="2942524"/>
      </dsp:txXfrm>
    </dsp:sp>
    <dsp:sp modelId="{342F0EF7-4059-4F4C-837B-12FFBE2EA2E7}">
      <dsp:nvSpPr>
        <dsp:cNvPr id="0" name=""/>
        <dsp:cNvSpPr/>
      </dsp:nvSpPr>
      <dsp:spPr>
        <a:xfrm>
          <a:off x="0" y="0"/>
          <a:ext cx="2763545" cy="40761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b="1" kern="1200" dirty="0" smtClean="0"/>
            <a:t>Η διαδικασία συνδέεται με</a:t>
          </a:r>
          <a:r>
            <a:rPr lang="el-GR" sz="2400" kern="1200" dirty="0" smtClean="0"/>
            <a:t>…</a:t>
          </a:r>
          <a:endParaRPr lang="el-GR" sz="2400" kern="1200" dirty="0"/>
        </a:p>
      </dsp:txBody>
      <dsp:txXfrm>
        <a:off x="134905" y="134905"/>
        <a:ext cx="2493735" cy="380630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149A1-F6BF-44F3-9B05-5C1D241A6BF6}">
      <dsp:nvSpPr>
        <dsp:cNvPr id="0" name=""/>
        <dsp:cNvSpPr/>
      </dsp:nvSpPr>
      <dsp:spPr>
        <a:xfrm rot="5400000">
          <a:off x="682830" y="112625"/>
          <a:ext cx="4508963" cy="4442715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AE1C3EA-5F81-4760-9F06-DAD86C2A9F83}">
      <dsp:nvSpPr>
        <dsp:cNvPr id="0" name=""/>
        <dsp:cNvSpPr/>
      </dsp:nvSpPr>
      <dsp:spPr>
        <a:xfrm>
          <a:off x="1431850" y="753926"/>
          <a:ext cx="7026349" cy="47324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100" b="1" kern="1200" dirty="0" smtClean="0"/>
            <a:t>Δημιουργία,  ανανέωση,  επέκταση χώρων διδακτηρίου, </a:t>
          </a:r>
          <a:r>
            <a:rPr lang="el-GR" sz="2100" kern="1200" dirty="0" smtClean="0"/>
            <a:t>συντήρηση, εμπλουτισμός, ανανέωση εξοπλισμού τους. Συνεργασία με το Υ.ΠΑΙ.Θ., τον  οικείο Δήμο, τη Δ/</a:t>
          </a:r>
          <a:r>
            <a:rPr lang="el-GR" sz="2100" kern="1200" dirty="0" err="1" smtClean="0"/>
            <a:t>νση</a:t>
          </a:r>
          <a:r>
            <a:rPr lang="el-GR" sz="2100" kern="1200" dirty="0" smtClean="0"/>
            <a:t> Π.Ε. ή και τον/την Σ.Ε.Ε.  και άλλους φορείς. </a:t>
          </a:r>
          <a:endParaRPr lang="el-GR" sz="21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Σχολικής βιβλιοθήκης (Δίκτυο βιβλιοθηκών, «προσφορές» μαθητών – γονέων /κηδεμόνων, από έσοδα…)</a:t>
          </a:r>
          <a:endParaRPr lang="el-G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Σχολικού Γυμναστηρίου/ αίθουσα / χώρος γυμναστικής</a:t>
          </a:r>
          <a:endParaRPr lang="el-G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Αίθουσας εκδηλώσεων – πολλαπλών χρήσεων</a:t>
          </a:r>
          <a:endParaRPr lang="el-G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Σχολικών εργαστηρίων </a:t>
          </a:r>
          <a:endParaRPr lang="el-G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Αιθουσών διδασκαλίας</a:t>
          </a:r>
          <a:endParaRPr lang="el-G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Αίθουσας Φυσικών Επιστημών</a:t>
          </a:r>
          <a:endParaRPr lang="el-G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Αίθουσας Πληροφορικής</a:t>
          </a:r>
          <a:endParaRPr lang="el-G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Αίθουσας Καλλιτεχνικών</a:t>
          </a:r>
          <a:endParaRPr lang="el-G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smtClean="0"/>
            <a:t>Γραφείου Διευθυντή / Διδασκόντων</a:t>
          </a:r>
          <a:endParaRPr lang="el-GR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1800" kern="1200" dirty="0" err="1" smtClean="0"/>
            <a:t>Ιστότοπος</a:t>
          </a:r>
          <a:r>
            <a:rPr lang="el-GR" sz="1800" kern="1200" dirty="0" smtClean="0"/>
            <a:t> του σχολείου  κ.ά.</a:t>
          </a:r>
          <a:endParaRPr lang="el-GR" sz="1800" kern="1200" dirty="0"/>
        </a:p>
      </dsp:txBody>
      <dsp:txXfrm>
        <a:off x="1431850" y="753926"/>
        <a:ext cx="7026349" cy="4732473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F7BD1A-8939-420A-BD93-E1BCF79C5097}">
      <dsp:nvSpPr>
        <dsp:cNvPr id="0" name=""/>
        <dsp:cNvSpPr/>
      </dsp:nvSpPr>
      <dsp:spPr>
        <a:xfrm>
          <a:off x="0" y="2768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57452D-C370-493A-A93E-348FA4818DE7}">
      <dsp:nvSpPr>
        <dsp:cNvPr id="0" name=""/>
        <dsp:cNvSpPr/>
      </dsp:nvSpPr>
      <dsp:spPr>
        <a:xfrm>
          <a:off x="0" y="2768"/>
          <a:ext cx="8221563" cy="7564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Χρονοδιάγραμμα</a:t>
          </a:r>
          <a:r>
            <a:rPr lang="el-GR" sz="1800" kern="1200" dirty="0" smtClean="0"/>
            <a:t> (ημερολόγιο) ετήσιου διδακτικού έργου και λοιπών δραστηριοτήτων του σχολείου (ημέρες και ώρες διδασκαλίας, σχολικές εορτές, εκπαιδευτικές επισκέψεις κ.ά.)</a:t>
          </a:r>
          <a:endParaRPr lang="el-GR" sz="1800" kern="1200" dirty="0"/>
        </a:p>
      </dsp:txBody>
      <dsp:txXfrm>
        <a:off x="0" y="2768"/>
        <a:ext cx="8221563" cy="756426"/>
      </dsp:txXfrm>
    </dsp:sp>
    <dsp:sp modelId="{82CECE20-C6BE-4D33-A387-6633DDEC256F}">
      <dsp:nvSpPr>
        <dsp:cNvPr id="0" name=""/>
        <dsp:cNvSpPr/>
      </dsp:nvSpPr>
      <dsp:spPr>
        <a:xfrm>
          <a:off x="0" y="75919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73E48-C950-487F-B082-D84A62B66EF0}">
      <dsp:nvSpPr>
        <dsp:cNvPr id="0" name=""/>
        <dsp:cNvSpPr/>
      </dsp:nvSpPr>
      <dsp:spPr>
        <a:xfrm>
          <a:off x="0" y="759195"/>
          <a:ext cx="8229600" cy="561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Ανάθεση διδακτικού έργου </a:t>
          </a:r>
          <a:r>
            <a:rPr lang="el-GR" sz="1800" kern="1200" dirty="0" smtClean="0"/>
            <a:t>– </a:t>
          </a:r>
          <a:r>
            <a:rPr lang="el-GR" sz="1800" b="1" kern="1200" dirty="0" smtClean="0"/>
            <a:t>κατανομή τάξεων </a:t>
          </a:r>
          <a:r>
            <a:rPr lang="el-GR" sz="1800" kern="1200" dirty="0" smtClean="0"/>
            <a:t>&amp; </a:t>
          </a:r>
          <a:r>
            <a:rPr lang="el-GR" sz="1800" b="1" kern="1200" dirty="0" smtClean="0"/>
            <a:t>διδακτικών αντικειμένων</a:t>
          </a:r>
          <a:r>
            <a:rPr lang="el-GR" sz="1800" kern="1200" dirty="0" smtClean="0"/>
            <a:t>, αξιοποίηση εκπαιδευτικών ειδικοτήτων</a:t>
          </a:r>
          <a:endParaRPr lang="el-GR" sz="1800" kern="1200" dirty="0"/>
        </a:p>
      </dsp:txBody>
      <dsp:txXfrm>
        <a:off x="0" y="759195"/>
        <a:ext cx="8229600" cy="561230"/>
      </dsp:txXfrm>
    </dsp:sp>
    <dsp:sp modelId="{C208D841-56BD-4E36-B764-8DDF05C1F00D}">
      <dsp:nvSpPr>
        <dsp:cNvPr id="0" name=""/>
        <dsp:cNvSpPr/>
      </dsp:nvSpPr>
      <dsp:spPr>
        <a:xfrm>
          <a:off x="0" y="132042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61120E-6710-4E34-8766-2ED9C7022730}">
      <dsp:nvSpPr>
        <dsp:cNvPr id="0" name=""/>
        <dsp:cNvSpPr/>
      </dsp:nvSpPr>
      <dsp:spPr>
        <a:xfrm>
          <a:off x="0" y="1320426"/>
          <a:ext cx="8229600" cy="3760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Σύνταξη </a:t>
          </a: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Εβδομαδιαίου Ωρολογίου Προγράμματος </a:t>
          </a:r>
          <a:r>
            <a:rPr lang="el-GR" sz="1800" kern="1200" dirty="0" smtClean="0"/>
            <a:t>του σχολείου</a:t>
          </a:r>
          <a:endParaRPr lang="el-GR" sz="1800" kern="1200" dirty="0"/>
        </a:p>
      </dsp:txBody>
      <dsp:txXfrm>
        <a:off x="0" y="1320426"/>
        <a:ext cx="8229600" cy="376035"/>
      </dsp:txXfrm>
    </dsp:sp>
    <dsp:sp modelId="{1F1A050C-1E8F-4EA9-AF8B-1262F9718F0D}">
      <dsp:nvSpPr>
        <dsp:cNvPr id="0" name=""/>
        <dsp:cNvSpPr/>
      </dsp:nvSpPr>
      <dsp:spPr>
        <a:xfrm>
          <a:off x="0" y="1696462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CDF2FC-1600-4CC5-A399-143A7F85D690}">
      <dsp:nvSpPr>
        <dsp:cNvPr id="0" name=""/>
        <dsp:cNvSpPr/>
      </dsp:nvSpPr>
      <dsp:spPr>
        <a:xfrm>
          <a:off x="0" y="1696462"/>
          <a:ext cx="8221563" cy="7838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just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Ανάθεση </a:t>
          </a:r>
          <a:r>
            <a:rPr lang="el-GR" sz="1800" b="1" kern="1200" dirty="0" err="1" smtClean="0">
              <a:solidFill>
                <a:schemeClr val="tx2">
                  <a:lumMod val="10000"/>
                </a:schemeClr>
              </a:solidFill>
            </a:rPr>
            <a:t>εξωδιδακτικού</a:t>
          </a: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 έργου </a:t>
          </a:r>
          <a:r>
            <a:rPr lang="el-GR" sz="1800" kern="1200" dirty="0" smtClean="0"/>
            <a:t>εκπαιδευτικών / αξιοποίηση του ανθρώπινου δυναμικού, υπεύθυνοι τάξεων, υπεύθυνοι εργαστηρίων: Φυσικής, Πληροφορικής,  Βιβλιοθήκης,</a:t>
          </a:r>
          <a:endParaRPr lang="el-GR" sz="1800" kern="1200" dirty="0"/>
        </a:p>
      </dsp:txBody>
      <dsp:txXfrm>
        <a:off x="0" y="1696462"/>
        <a:ext cx="8221563" cy="783865"/>
      </dsp:txXfrm>
    </dsp:sp>
    <dsp:sp modelId="{3E1D3CA3-7E7A-4656-9C90-8B9C2C270980}">
      <dsp:nvSpPr>
        <dsp:cNvPr id="0" name=""/>
        <dsp:cNvSpPr/>
      </dsp:nvSpPr>
      <dsp:spPr>
        <a:xfrm>
          <a:off x="0" y="2480327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773F4D-8DC0-40FA-9205-FA4EDC303A9D}">
      <dsp:nvSpPr>
        <dsp:cNvPr id="0" name=""/>
        <dsp:cNvSpPr/>
      </dsp:nvSpPr>
      <dsp:spPr>
        <a:xfrm>
          <a:off x="0" y="2480327"/>
          <a:ext cx="8229600" cy="3532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Διοικητικό έργο</a:t>
          </a:r>
          <a:r>
            <a:rPr lang="el-GR" sz="1800" b="1" kern="1200" dirty="0" smtClean="0"/>
            <a:t>, </a:t>
          </a:r>
          <a:r>
            <a:rPr lang="el-GR" sz="1800" kern="1200" dirty="0" smtClean="0"/>
            <a:t>εφημερίες, επιτηρήσεις διαγωνισμούς, κ.λπ.</a:t>
          </a:r>
          <a:endParaRPr lang="el-GR" sz="1800" kern="1200" dirty="0"/>
        </a:p>
      </dsp:txBody>
      <dsp:txXfrm>
        <a:off x="0" y="2480327"/>
        <a:ext cx="8229600" cy="353277"/>
      </dsp:txXfrm>
    </dsp:sp>
    <dsp:sp modelId="{08F3E96E-2A3A-41CD-B8C9-1B337A95297E}">
      <dsp:nvSpPr>
        <dsp:cNvPr id="0" name=""/>
        <dsp:cNvSpPr/>
      </dsp:nvSpPr>
      <dsp:spPr>
        <a:xfrm>
          <a:off x="0" y="2833605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068219-8B21-40A7-9162-44D02C615D90}">
      <dsp:nvSpPr>
        <dsp:cNvPr id="0" name=""/>
        <dsp:cNvSpPr/>
      </dsp:nvSpPr>
      <dsp:spPr>
        <a:xfrm>
          <a:off x="0" y="2833605"/>
          <a:ext cx="8229600" cy="4001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Οργάνωση και λειτουργία </a:t>
          </a: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Ολοήμερου σχολείου</a:t>
          </a:r>
          <a:endParaRPr lang="el-GR" sz="18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0" y="2833605"/>
        <a:ext cx="8229600" cy="400118"/>
      </dsp:txXfrm>
    </dsp:sp>
    <dsp:sp modelId="{DFE4A989-1812-428D-B107-C619BCC9D445}">
      <dsp:nvSpPr>
        <dsp:cNvPr id="0" name=""/>
        <dsp:cNvSpPr/>
      </dsp:nvSpPr>
      <dsp:spPr>
        <a:xfrm>
          <a:off x="0" y="3233724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C28701-4BE3-413F-AC17-046FAD96E865}">
      <dsp:nvSpPr>
        <dsp:cNvPr id="0" name=""/>
        <dsp:cNvSpPr/>
      </dsp:nvSpPr>
      <dsp:spPr>
        <a:xfrm>
          <a:off x="0" y="3233724"/>
          <a:ext cx="8229600" cy="43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Οργάνωση και λειτουργία </a:t>
          </a: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Τμήματος Ένταξης</a:t>
          </a:r>
          <a:r>
            <a:rPr lang="el-GR" sz="1800" b="1" kern="1200" dirty="0" smtClean="0"/>
            <a:t>  – </a:t>
          </a: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Παράλληλη στήριξη </a:t>
          </a:r>
          <a:r>
            <a:rPr lang="el-GR" sz="1800" b="1" kern="1200" dirty="0" smtClean="0"/>
            <a:t>– </a:t>
          </a: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Τάξη Υποδοχής</a:t>
          </a:r>
          <a:endParaRPr lang="el-GR" sz="18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0" y="3233724"/>
        <a:ext cx="8229600" cy="436255"/>
      </dsp:txXfrm>
    </dsp:sp>
    <dsp:sp modelId="{79548CE2-8B82-49BE-89FD-68B3CDA43D89}">
      <dsp:nvSpPr>
        <dsp:cNvPr id="0" name=""/>
        <dsp:cNvSpPr/>
      </dsp:nvSpPr>
      <dsp:spPr>
        <a:xfrm>
          <a:off x="0" y="366998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9FBFC-3924-4039-A459-47B21FE46E5A}">
      <dsp:nvSpPr>
        <dsp:cNvPr id="0" name=""/>
        <dsp:cNvSpPr/>
      </dsp:nvSpPr>
      <dsp:spPr>
        <a:xfrm>
          <a:off x="0" y="3669980"/>
          <a:ext cx="8229600" cy="4498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Οργάνωση και καταγραφή αρχειακού υλικού – </a:t>
          </a: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τήρηση αρχείων</a:t>
          </a:r>
          <a:endParaRPr lang="el-GR" sz="1800" b="1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0" y="3669980"/>
        <a:ext cx="8229600" cy="449809"/>
      </dsp:txXfrm>
    </dsp:sp>
    <dsp:sp modelId="{0F4150BF-C454-4BC5-BD1E-6F096A7ABF9A}">
      <dsp:nvSpPr>
        <dsp:cNvPr id="0" name=""/>
        <dsp:cNvSpPr/>
      </dsp:nvSpPr>
      <dsp:spPr>
        <a:xfrm>
          <a:off x="0" y="4119789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BB7F7-BCBB-46F0-A168-2AE8B5D32E1D}">
      <dsp:nvSpPr>
        <dsp:cNvPr id="0" name=""/>
        <dsp:cNvSpPr/>
      </dsp:nvSpPr>
      <dsp:spPr>
        <a:xfrm>
          <a:off x="0" y="4119789"/>
          <a:ext cx="8229600" cy="561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Προγραμματισμός συνεδριάσεων του Συλλόγου Διδασκόντων</a:t>
          </a:r>
          <a:r>
            <a:rPr lang="el-GR" sz="1800" b="1" kern="1200" dirty="0" smtClean="0"/>
            <a:t> </a:t>
          </a:r>
          <a:r>
            <a:rPr lang="el-GR" sz="1800" kern="1200" dirty="0" smtClean="0"/>
            <a:t>(ημέρες, κανονισμός λειτουργίας, θέματα…)</a:t>
          </a:r>
          <a:endParaRPr lang="el-GR" sz="1800" kern="1200" dirty="0"/>
        </a:p>
      </dsp:txBody>
      <dsp:txXfrm>
        <a:off x="0" y="4119789"/>
        <a:ext cx="8229600" cy="561230"/>
      </dsp:txXfrm>
    </dsp:sp>
    <dsp:sp modelId="{797A3B06-DF0D-425A-9841-980C66017E62}">
      <dsp:nvSpPr>
        <dsp:cNvPr id="0" name=""/>
        <dsp:cNvSpPr/>
      </dsp:nvSpPr>
      <dsp:spPr>
        <a:xfrm>
          <a:off x="0" y="4681020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8D57C0-AC06-42EA-B335-73DB1583F74E}">
      <dsp:nvSpPr>
        <dsp:cNvPr id="0" name=""/>
        <dsp:cNvSpPr/>
      </dsp:nvSpPr>
      <dsp:spPr>
        <a:xfrm>
          <a:off x="0" y="4681020"/>
          <a:ext cx="8229600" cy="370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Προγραμματισμός συνεδριάσεων του </a:t>
          </a: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Σχολικού Συμβουλίου</a:t>
          </a:r>
          <a:endParaRPr lang="el-GR" sz="18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0" y="4681020"/>
        <a:ext cx="8229600" cy="370126"/>
      </dsp:txXfrm>
    </dsp:sp>
    <dsp:sp modelId="{5E38EF1E-51AC-47DB-874D-69B392AE51B0}">
      <dsp:nvSpPr>
        <dsp:cNvPr id="0" name=""/>
        <dsp:cNvSpPr/>
      </dsp:nvSpPr>
      <dsp:spPr>
        <a:xfrm>
          <a:off x="0" y="5051146"/>
          <a:ext cx="8229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128A61-5726-4337-B089-54475FC9F8A0}">
      <dsp:nvSpPr>
        <dsp:cNvPr id="0" name=""/>
        <dsp:cNvSpPr/>
      </dsp:nvSpPr>
      <dsp:spPr>
        <a:xfrm>
          <a:off x="0" y="5051146"/>
          <a:ext cx="8229600" cy="4324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>
              <a:solidFill>
                <a:schemeClr val="tx2">
                  <a:lumMod val="10000"/>
                </a:schemeClr>
              </a:solidFill>
            </a:rPr>
            <a:t>Διαχείριση Εκτάκτων Αναγκών – Διαχείριση Κρίσεων</a:t>
          </a:r>
          <a:r>
            <a:rPr lang="el-GR" sz="1800" b="1" kern="1200" dirty="0" smtClean="0"/>
            <a:t> κ.ά.</a:t>
          </a:r>
          <a:endParaRPr lang="el-GR" sz="1800" kern="1200" dirty="0"/>
        </a:p>
      </dsp:txBody>
      <dsp:txXfrm>
        <a:off x="0" y="5051146"/>
        <a:ext cx="8229600" cy="432484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133A37-7886-4430-87DF-7FFAB9681EAD}">
      <dsp:nvSpPr>
        <dsp:cNvPr id="0" name=""/>
        <dsp:cNvSpPr/>
      </dsp:nvSpPr>
      <dsp:spPr>
        <a:xfrm rot="10800000">
          <a:off x="358119" y="2046"/>
          <a:ext cx="8122960" cy="743460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927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Αξιολόγηση των μαθητών με συνεργασία των δασκάλων με τους </a:t>
          </a:r>
          <a:r>
            <a:rPr lang="el-GR" sz="1800" b="1" kern="1200" dirty="0" err="1" smtClean="0"/>
            <a:t>εκπ</a:t>
          </a:r>
          <a:r>
            <a:rPr lang="el-GR" sz="1800" b="1" kern="1200" dirty="0" smtClean="0"/>
            <a:t>/</a:t>
          </a:r>
          <a:r>
            <a:rPr lang="el-GR" sz="1800" b="1" kern="1200" dirty="0" err="1" smtClean="0"/>
            <a:t>κούς</a:t>
          </a:r>
          <a:r>
            <a:rPr lang="el-GR" sz="1800" b="1" kern="1200" dirty="0" smtClean="0"/>
            <a:t> ειδικοτήτων. </a:t>
          </a:r>
          <a:r>
            <a:rPr lang="el-GR" sz="1800" kern="1200" dirty="0" smtClean="0"/>
            <a:t>Εκτός του γνωστικού τομέα, παίρνονται υπόψη και οι άλλες ικανότητες των μαθητών.</a:t>
          </a:r>
          <a:endParaRPr lang="el-GR" sz="1800" kern="1200" dirty="0"/>
        </a:p>
      </dsp:txBody>
      <dsp:txXfrm rot="10800000">
        <a:off x="543984" y="2046"/>
        <a:ext cx="7937095" cy="743460"/>
      </dsp:txXfrm>
    </dsp:sp>
    <dsp:sp modelId="{9309ECC3-C4C1-4C48-B2E5-CAEE18C37741}">
      <dsp:nvSpPr>
        <dsp:cNvPr id="0" name=""/>
        <dsp:cNvSpPr/>
      </dsp:nvSpPr>
      <dsp:spPr>
        <a:xfrm>
          <a:off x="380223" y="66063"/>
          <a:ext cx="288638" cy="612287"/>
        </a:xfrm>
        <a:prstGeom prst="ellipse">
          <a:avLst/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A6DDF9-1C3C-4C31-A107-B41141EAFF24}">
      <dsp:nvSpPr>
        <dsp:cNvPr id="0" name=""/>
        <dsp:cNvSpPr/>
      </dsp:nvSpPr>
      <dsp:spPr>
        <a:xfrm rot="10800000">
          <a:off x="358119" y="880166"/>
          <a:ext cx="8122960" cy="732399"/>
        </a:xfrm>
        <a:prstGeom prst="homePlate">
          <a:avLst/>
        </a:prstGeom>
        <a:solidFill>
          <a:schemeClr val="accent5">
            <a:hueOff val="806"/>
            <a:satOff val="61"/>
            <a:lumOff val="-507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927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Συνεχής συνεργασία, επικοινωνία και αλληλοενημέρωση των Εκπαιδευτικών με την </a:t>
          </a:r>
          <a:r>
            <a:rPr lang="el-GR" sz="1800" b="1" kern="1200" dirty="0" err="1" smtClean="0"/>
            <a:t>Εκπ</a:t>
          </a:r>
          <a:r>
            <a:rPr lang="el-GR" sz="1800" b="1" kern="1200" dirty="0" smtClean="0"/>
            <a:t>/</a:t>
          </a:r>
          <a:r>
            <a:rPr lang="el-GR" sz="1800" b="1" kern="1200" dirty="0" err="1" smtClean="0"/>
            <a:t>κό</a:t>
          </a:r>
          <a:r>
            <a:rPr lang="el-GR" sz="1800" b="1" kern="1200" dirty="0" smtClean="0"/>
            <a:t> του Τμήματος Ένταξης</a:t>
          </a:r>
          <a:r>
            <a:rPr lang="el-GR" sz="1800" kern="1200" dirty="0" smtClean="0"/>
            <a:t>. Παρακολουθούνται οι μαθητές, η εξέλιξή τους, η βελτίωση.</a:t>
          </a:r>
          <a:endParaRPr lang="el-GR" sz="1800" kern="1200" dirty="0"/>
        </a:p>
      </dsp:txBody>
      <dsp:txXfrm rot="10800000">
        <a:off x="541219" y="880166"/>
        <a:ext cx="7939860" cy="732399"/>
      </dsp:txXfrm>
    </dsp:sp>
    <dsp:sp modelId="{421818CF-BE9D-4454-A602-8CD49C50286E}">
      <dsp:nvSpPr>
        <dsp:cNvPr id="0" name=""/>
        <dsp:cNvSpPr/>
      </dsp:nvSpPr>
      <dsp:spPr>
        <a:xfrm>
          <a:off x="227590" y="1004625"/>
          <a:ext cx="451109" cy="451109"/>
        </a:xfrm>
        <a:prstGeom prst="ellipse">
          <a:avLst/>
        </a:prstGeom>
        <a:solidFill>
          <a:schemeClr val="accent5">
            <a:tint val="50000"/>
            <a:hueOff val="15051"/>
            <a:satOff val="-3438"/>
            <a:lumOff val="-11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87ECB6-6546-4371-8119-74D5C0D3F7A3}">
      <dsp:nvSpPr>
        <dsp:cNvPr id="0" name=""/>
        <dsp:cNvSpPr/>
      </dsp:nvSpPr>
      <dsp:spPr>
        <a:xfrm rot="10800000">
          <a:off x="358119" y="1747225"/>
          <a:ext cx="8122960" cy="451109"/>
        </a:xfrm>
        <a:prstGeom prst="homePlate">
          <a:avLst/>
        </a:prstGeom>
        <a:solidFill>
          <a:schemeClr val="accent5">
            <a:hueOff val="1611"/>
            <a:satOff val="123"/>
            <a:lumOff val="-101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927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Αναγνωστική ικανότητα των μαθητών.</a:t>
          </a:r>
          <a:endParaRPr lang="el-GR" sz="1800" kern="1200" dirty="0"/>
        </a:p>
      </dsp:txBody>
      <dsp:txXfrm rot="10800000">
        <a:off x="470896" y="1747225"/>
        <a:ext cx="8010183" cy="451109"/>
      </dsp:txXfrm>
    </dsp:sp>
    <dsp:sp modelId="{F48ED086-6D63-4105-85B8-6E8270F571E9}">
      <dsp:nvSpPr>
        <dsp:cNvPr id="0" name=""/>
        <dsp:cNvSpPr/>
      </dsp:nvSpPr>
      <dsp:spPr>
        <a:xfrm>
          <a:off x="227590" y="1716428"/>
          <a:ext cx="451109" cy="451109"/>
        </a:xfrm>
        <a:prstGeom prst="ellipse">
          <a:avLst/>
        </a:prstGeom>
        <a:solidFill>
          <a:schemeClr val="accent5">
            <a:tint val="50000"/>
            <a:hueOff val="30103"/>
            <a:satOff val="-6876"/>
            <a:lumOff val="-22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06C4B6-8046-403C-8E81-D1B62B5540BB}">
      <dsp:nvSpPr>
        <dsp:cNvPr id="0" name=""/>
        <dsp:cNvSpPr/>
      </dsp:nvSpPr>
      <dsp:spPr>
        <a:xfrm rot="10800000">
          <a:off x="358119" y="2332995"/>
          <a:ext cx="8122960" cy="451109"/>
        </a:xfrm>
        <a:prstGeom prst="homePlate">
          <a:avLst/>
        </a:prstGeom>
        <a:solidFill>
          <a:schemeClr val="accent5">
            <a:hueOff val="2417"/>
            <a:satOff val="184"/>
            <a:lumOff val="-152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927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Γραπτός λόγος</a:t>
          </a:r>
          <a:r>
            <a:rPr lang="el-GR" sz="1800" kern="1200" dirty="0" smtClean="0"/>
            <a:t> των μαθητών.</a:t>
          </a:r>
          <a:endParaRPr lang="el-GR" sz="1800" kern="1200" dirty="0"/>
        </a:p>
      </dsp:txBody>
      <dsp:txXfrm rot="10800000">
        <a:off x="470896" y="2332995"/>
        <a:ext cx="8010183" cy="451109"/>
      </dsp:txXfrm>
    </dsp:sp>
    <dsp:sp modelId="{11F03835-0C89-4BD9-AD58-A51FA64CFB63}">
      <dsp:nvSpPr>
        <dsp:cNvPr id="0" name=""/>
        <dsp:cNvSpPr/>
      </dsp:nvSpPr>
      <dsp:spPr>
        <a:xfrm>
          <a:off x="227590" y="2358979"/>
          <a:ext cx="451109" cy="451109"/>
        </a:xfrm>
        <a:prstGeom prst="ellipse">
          <a:avLst/>
        </a:prstGeom>
        <a:solidFill>
          <a:schemeClr val="accent5">
            <a:tint val="50000"/>
            <a:hueOff val="45154"/>
            <a:satOff val="-10314"/>
            <a:lumOff val="-334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D5679D-8C13-4D81-9C09-E8A3B9B3A23F}">
      <dsp:nvSpPr>
        <dsp:cNvPr id="0" name=""/>
        <dsp:cNvSpPr/>
      </dsp:nvSpPr>
      <dsp:spPr>
        <a:xfrm rot="10800000">
          <a:off x="358119" y="2918765"/>
          <a:ext cx="8122960" cy="451109"/>
        </a:xfrm>
        <a:prstGeom prst="homePlate">
          <a:avLst/>
        </a:prstGeom>
        <a:solidFill>
          <a:schemeClr val="accent5">
            <a:hueOff val="3222"/>
            <a:satOff val="245"/>
            <a:lumOff val="-20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927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Σχέσεις – Επικοινωνία &amp; Συνεργασία με τους Γονείς της Τάξης</a:t>
          </a:r>
          <a:r>
            <a:rPr lang="el-GR" sz="1800" kern="1200" dirty="0" smtClean="0"/>
            <a:t>.</a:t>
          </a:r>
          <a:endParaRPr lang="el-GR" sz="1800" kern="1200" dirty="0"/>
        </a:p>
      </dsp:txBody>
      <dsp:txXfrm rot="10800000">
        <a:off x="470896" y="2918765"/>
        <a:ext cx="8010183" cy="451109"/>
      </dsp:txXfrm>
    </dsp:sp>
    <dsp:sp modelId="{4636B43D-23ED-4C52-9AC6-8F0C18CA111A}">
      <dsp:nvSpPr>
        <dsp:cNvPr id="0" name=""/>
        <dsp:cNvSpPr/>
      </dsp:nvSpPr>
      <dsp:spPr>
        <a:xfrm>
          <a:off x="227590" y="2930137"/>
          <a:ext cx="451109" cy="451109"/>
        </a:xfrm>
        <a:prstGeom prst="ellipse">
          <a:avLst/>
        </a:prstGeom>
        <a:solidFill>
          <a:schemeClr val="accent5">
            <a:tint val="50000"/>
            <a:hueOff val="60206"/>
            <a:satOff val="-13752"/>
            <a:lumOff val="-445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D287E-7583-4672-9D77-AFD46D28CCE4}">
      <dsp:nvSpPr>
        <dsp:cNvPr id="0" name=""/>
        <dsp:cNvSpPr/>
      </dsp:nvSpPr>
      <dsp:spPr>
        <a:xfrm rot="10800000">
          <a:off x="358119" y="3504534"/>
          <a:ext cx="8122960" cy="451109"/>
        </a:xfrm>
        <a:prstGeom prst="homePlate">
          <a:avLst/>
        </a:prstGeom>
        <a:solidFill>
          <a:schemeClr val="accent5">
            <a:hueOff val="4028"/>
            <a:satOff val="307"/>
            <a:lumOff val="-2536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927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Θέματα ανεπιθύμητης συμπεριφοράς</a:t>
          </a:r>
          <a:r>
            <a:rPr lang="el-GR" sz="1800" kern="1200" dirty="0" smtClean="0"/>
            <a:t>… που δε συνάδουν με τη λειτουργία και τον Κανονισμό της Τάξης.</a:t>
          </a:r>
          <a:endParaRPr lang="el-GR" sz="1800" kern="1200" dirty="0"/>
        </a:p>
      </dsp:txBody>
      <dsp:txXfrm rot="10800000">
        <a:off x="470896" y="3504534"/>
        <a:ext cx="8010183" cy="451109"/>
      </dsp:txXfrm>
    </dsp:sp>
    <dsp:sp modelId="{A55BA60D-BACD-45D4-83E4-8DC0740005E9}">
      <dsp:nvSpPr>
        <dsp:cNvPr id="0" name=""/>
        <dsp:cNvSpPr/>
      </dsp:nvSpPr>
      <dsp:spPr>
        <a:xfrm>
          <a:off x="227590" y="3501295"/>
          <a:ext cx="451109" cy="451109"/>
        </a:xfrm>
        <a:prstGeom prst="ellipse">
          <a:avLst/>
        </a:prstGeom>
        <a:solidFill>
          <a:schemeClr val="accent5">
            <a:tint val="50000"/>
            <a:hueOff val="75257"/>
            <a:satOff val="-17190"/>
            <a:lumOff val="-55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53243-E2BA-469D-93D0-7CDCBB5C1A2D}">
      <dsp:nvSpPr>
        <dsp:cNvPr id="0" name=""/>
        <dsp:cNvSpPr/>
      </dsp:nvSpPr>
      <dsp:spPr>
        <a:xfrm rot="10800000">
          <a:off x="358119" y="4090304"/>
          <a:ext cx="8122960" cy="451109"/>
        </a:xfrm>
        <a:prstGeom prst="homePlate">
          <a:avLst/>
        </a:prstGeom>
        <a:solidFill>
          <a:schemeClr val="accent5">
            <a:hueOff val="4833"/>
            <a:satOff val="368"/>
            <a:lumOff val="-3044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927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Μ</a:t>
          </a:r>
          <a:r>
            <a:rPr lang="el-GR" sz="1800" b="1" kern="1200" dirty="0" smtClean="0"/>
            <a:t>έθοδοι διδασκαλίας, διδακτικές τεχνικές, </a:t>
          </a:r>
          <a:r>
            <a:rPr lang="el-GR" sz="1800" kern="1200" dirty="0" smtClean="0"/>
            <a:t>κατά τη διάρκεια του μαθήματος που κρατούν το ενδιαφέρον των μαθητών «αμείωτο» και τους κινητοποιούν.</a:t>
          </a:r>
          <a:endParaRPr lang="el-GR" sz="1800" kern="1200" dirty="0"/>
        </a:p>
      </dsp:txBody>
      <dsp:txXfrm rot="10800000">
        <a:off x="470896" y="4090304"/>
        <a:ext cx="8010183" cy="451109"/>
      </dsp:txXfrm>
    </dsp:sp>
    <dsp:sp modelId="{C4C608D6-685C-415A-8BC3-83BFCD7F9C5D}">
      <dsp:nvSpPr>
        <dsp:cNvPr id="0" name=""/>
        <dsp:cNvSpPr/>
      </dsp:nvSpPr>
      <dsp:spPr>
        <a:xfrm>
          <a:off x="227590" y="4072449"/>
          <a:ext cx="451109" cy="451109"/>
        </a:xfrm>
        <a:prstGeom prst="ellipse">
          <a:avLst/>
        </a:prstGeom>
        <a:solidFill>
          <a:schemeClr val="accent5">
            <a:tint val="50000"/>
            <a:hueOff val="90309"/>
            <a:satOff val="-20628"/>
            <a:lumOff val="-66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AF11C8-C3AC-43D4-98E6-1123F297586C}">
      <dsp:nvSpPr>
        <dsp:cNvPr id="0" name=""/>
        <dsp:cNvSpPr/>
      </dsp:nvSpPr>
      <dsp:spPr>
        <a:xfrm rot="10800000">
          <a:off x="358119" y="4676074"/>
          <a:ext cx="8122960" cy="451109"/>
        </a:xfrm>
        <a:prstGeom prst="homePlate">
          <a:avLst/>
        </a:prstGeom>
        <a:solidFill>
          <a:schemeClr val="accent5">
            <a:hueOff val="5639"/>
            <a:satOff val="430"/>
            <a:lumOff val="-3551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927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Συνεργασία με τους </a:t>
          </a:r>
          <a:r>
            <a:rPr lang="el-GR" sz="1800" b="1" kern="1200" dirty="0" err="1" smtClean="0"/>
            <a:t>Εκπ</a:t>
          </a:r>
          <a:r>
            <a:rPr lang="el-GR" sz="1800" b="1" kern="1200" dirty="0" smtClean="0"/>
            <a:t>/</a:t>
          </a:r>
          <a:r>
            <a:rPr lang="el-GR" sz="1800" b="1" kern="1200" dirty="0" err="1" smtClean="0"/>
            <a:t>κούς</a:t>
          </a:r>
          <a:r>
            <a:rPr lang="el-GR" sz="1800" b="1" kern="1200" dirty="0" smtClean="0"/>
            <a:t> των Ειδικοτήτων. </a:t>
          </a:r>
          <a:endParaRPr lang="el-GR" sz="1800" kern="1200" dirty="0"/>
        </a:p>
      </dsp:txBody>
      <dsp:txXfrm rot="10800000">
        <a:off x="470896" y="4676074"/>
        <a:ext cx="8010183" cy="451109"/>
      </dsp:txXfrm>
    </dsp:sp>
    <dsp:sp modelId="{C5AF5B86-AECD-483A-B7E6-96BCD64EEA6D}">
      <dsp:nvSpPr>
        <dsp:cNvPr id="0" name=""/>
        <dsp:cNvSpPr/>
      </dsp:nvSpPr>
      <dsp:spPr>
        <a:xfrm>
          <a:off x="227590" y="4715000"/>
          <a:ext cx="451109" cy="451109"/>
        </a:xfrm>
        <a:prstGeom prst="ellipse">
          <a:avLst/>
        </a:prstGeom>
        <a:solidFill>
          <a:schemeClr val="accent5">
            <a:tint val="50000"/>
            <a:hueOff val="105360"/>
            <a:satOff val="-24066"/>
            <a:lumOff val="-779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46646F-B904-452B-AABA-55E01172401F}">
      <dsp:nvSpPr>
        <dsp:cNvPr id="0" name=""/>
        <dsp:cNvSpPr/>
      </dsp:nvSpPr>
      <dsp:spPr>
        <a:xfrm rot="10800000">
          <a:off x="358119" y="5261843"/>
          <a:ext cx="8122960" cy="451109"/>
        </a:xfrm>
        <a:prstGeom prst="homePlate">
          <a:avLst/>
        </a:prstGeom>
        <a:solidFill>
          <a:schemeClr val="accent5">
            <a:hueOff val="6444"/>
            <a:satOff val="491"/>
            <a:lumOff val="-40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927" tIns="68580" rIns="128016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dirty="0" smtClean="0"/>
            <a:t>Εκδηλώσεις και άλλες δράσεις δημοσιοποίησης</a:t>
          </a:r>
          <a:r>
            <a:rPr lang="el-GR" sz="1800" kern="1200" dirty="0" smtClean="0"/>
            <a:t> του έργου των μαθητών, των εκπαιδευτικών και του σχολείου </a:t>
          </a:r>
          <a:r>
            <a:rPr lang="el-GR" sz="1800" kern="1200" dirty="0" err="1" smtClean="0"/>
            <a:t>κ.ά</a:t>
          </a:r>
          <a:r>
            <a:rPr lang="el-GR" sz="1800" kern="1200" dirty="0" smtClean="0"/>
            <a:t> . ...</a:t>
          </a:r>
          <a:endParaRPr lang="el-GR" sz="1800" kern="1200" dirty="0"/>
        </a:p>
      </dsp:txBody>
      <dsp:txXfrm rot="10800000">
        <a:off x="470896" y="5261843"/>
        <a:ext cx="8010183" cy="451109"/>
      </dsp:txXfrm>
    </dsp:sp>
    <dsp:sp modelId="{8963F011-5EF6-401B-8D59-BC4023E27F13}">
      <dsp:nvSpPr>
        <dsp:cNvPr id="0" name=""/>
        <dsp:cNvSpPr/>
      </dsp:nvSpPr>
      <dsp:spPr>
        <a:xfrm>
          <a:off x="227590" y="5263418"/>
          <a:ext cx="451109" cy="451109"/>
        </a:xfrm>
        <a:prstGeom prst="ellipse">
          <a:avLst/>
        </a:prstGeom>
        <a:solidFill>
          <a:schemeClr val="accent5">
            <a:tint val="50000"/>
            <a:hueOff val="120412"/>
            <a:satOff val="-27504"/>
            <a:lumOff val="-891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1E6EDA-5504-42B9-A406-998998FF0F23}">
      <dsp:nvSpPr>
        <dsp:cNvPr id="0" name=""/>
        <dsp:cNvSpPr/>
      </dsp:nvSpPr>
      <dsp:spPr>
        <a:xfrm>
          <a:off x="1983738" y="4056"/>
          <a:ext cx="3937245" cy="2939070"/>
        </a:xfrm>
        <a:prstGeom prst="round2SameRect">
          <a:avLst>
            <a:gd name="adj1" fmla="val 8000"/>
            <a:gd name="adj2" fmla="val 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27E46B-E389-4AB6-BC31-5AC06A84FB17}">
      <dsp:nvSpPr>
        <dsp:cNvPr id="0" name=""/>
        <dsp:cNvSpPr/>
      </dsp:nvSpPr>
      <dsp:spPr>
        <a:xfrm>
          <a:off x="1983738" y="2943127"/>
          <a:ext cx="3937245" cy="1263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0" rIns="4064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200" kern="1200" smtClean="0"/>
            <a:t>Εργασία σε ομάδες…</a:t>
          </a:r>
          <a:endParaRPr lang="el-GR" sz="3200" kern="1200" dirty="0"/>
        </a:p>
      </dsp:txBody>
      <dsp:txXfrm>
        <a:off x="1983738" y="2943127"/>
        <a:ext cx="2772708" cy="1263800"/>
      </dsp:txXfrm>
    </dsp:sp>
    <dsp:sp modelId="{0DD208DF-E4A1-4E5F-938E-9678A9F35953}">
      <dsp:nvSpPr>
        <dsp:cNvPr id="0" name=""/>
        <dsp:cNvSpPr/>
      </dsp:nvSpPr>
      <dsp:spPr>
        <a:xfrm>
          <a:off x="4867825" y="3143870"/>
          <a:ext cx="1378036" cy="1378036"/>
        </a:xfrm>
        <a:prstGeom prst="ellipse">
          <a:avLst/>
        </a:prstGeom>
        <a:solidFill>
          <a:schemeClr val="tx1">
            <a:lumMod val="65000"/>
            <a:alpha val="9000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4FFDD4-7937-415C-9AD8-8060E7B2B76E}">
      <dsp:nvSpPr>
        <dsp:cNvPr id="0" name=""/>
        <dsp:cNvSpPr/>
      </dsp:nvSpPr>
      <dsp:spPr>
        <a:xfrm>
          <a:off x="0" y="540947"/>
          <a:ext cx="8010525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09B61A-34FE-41E7-96DA-AEEB365ED39F}">
      <dsp:nvSpPr>
        <dsp:cNvPr id="0" name=""/>
        <dsp:cNvSpPr/>
      </dsp:nvSpPr>
      <dsp:spPr>
        <a:xfrm>
          <a:off x="400526" y="9587"/>
          <a:ext cx="6997714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945" tIns="0" rIns="21194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Ο σύλλογος διδασκόντων, </a:t>
          </a:r>
          <a:r>
            <a:rPr lang="el-GR" sz="2000" b="1" kern="1200" dirty="0" smtClean="0"/>
            <a:t>κατά την έναρξη  </a:t>
          </a:r>
          <a:r>
            <a:rPr lang="el-GR" sz="2000" kern="1200" dirty="0" smtClean="0"/>
            <a:t>κάθε σχολικού έτους…</a:t>
          </a:r>
          <a:endParaRPr lang="el-GR" sz="2000" kern="1200" dirty="0"/>
        </a:p>
      </dsp:txBody>
      <dsp:txXfrm>
        <a:off x="452404" y="61465"/>
        <a:ext cx="6893958" cy="958964"/>
      </dsp:txXfrm>
    </dsp:sp>
    <dsp:sp modelId="{B78987E2-0AD1-438F-A4EA-F4D491625A82}">
      <dsp:nvSpPr>
        <dsp:cNvPr id="0" name=""/>
        <dsp:cNvSpPr/>
      </dsp:nvSpPr>
      <dsp:spPr>
        <a:xfrm>
          <a:off x="0" y="2173907"/>
          <a:ext cx="8010525" cy="2608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1706" tIns="749808" rIns="621706" bIns="14224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b="1" kern="1200" dirty="0" smtClean="0"/>
            <a:t>προγραμματίζει το εκπαιδευτικό έργο </a:t>
          </a:r>
          <a:r>
            <a:rPr lang="el-GR" sz="2000" kern="1200" dirty="0" smtClean="0"/>
            <a:t>για το  τρέχον σχολικό έτος, λαμβάνοντας υπόψη την  </a:t>
          </a:r>
          <a:r>
            <a:rPr lang="el-GR" sz="2000" b="1" u="sng" kern="1200" dirty="0" smtClean="0"/>
            <a:t>έκθεση </a:t>
          </a:r>
          <a:r>
            <a:rPr lang="el-GR" sz="2000" b="1" u="sng" kern="1200" dirty="0" err="1" smtClean="0"/>
            <a:t>ανατροφοδοτικής</a:t>
          </a:r>
          <a:r>
            <a:rPr lang="el-GR" sz="2000" b="1" u="sng" kern="1200" dirty="0" smtClean="0"/>
            <a:t> αποτίμησης του  προηγούμενου σχολικού έτους</a:t>
          </a:r>
          <a:r>
            <a:rPr lang="el-GR" sz="2000" kern="1200" dirty="0" smtClean="0"/>
            <a:t>, καθώς και τις  απόψεις του </a:t>
          </a:r>
          <a:r>
            <a:rPr lang="el-GR" sz="2000" b="1" kern="1200" dirty="0" smtClean="0"/>
            <a:t>σχολικού συμβουλίου </a:t>
          </a:r>
          <a:r>
            <a:rPr lang="el-GR" sz="2000" kern="1200" dirty="0" smtClean="0"/>
            <a:t>στο πλαίσιο των αρμοδιοτήτων του, </a:t>
          </a:r>
          <a:r>
            <a:rPr lang="el-GR" sz="2000" i="1" u="sng" kern="1200" dirty="0" smtClean="0"/>
            <a:t>το οποίο  οφείλει να έχει προηγουμένως συγκληθεί για  αυτό το θέμα.</a:t>
          </a:r>
          <a:endParaRPr lang="el-GR" sz="2000" kern="1200" dirty="0"/>
        </a:p>
      </dsp:txBody>
      <dsp:txXfrm>
        <a:off x="0" y="2173907"/>
        <a:ext cx="8010525" cy="2608200"/>
      </dsp:txXfrm>
    </dsp:sp>
    <dsp:sp modelId="{9D97B94A-B674-497A-BB7A-121430F62A71}">
      <dsp:nvSpPr>
        <dsp:cNvPr id="0" name=""/>
        <dsp:cNvSpPr/>
      </dsp:nvSpPr>
      <dsp:spPr>
        <a:xfrm>
          <a:off x="378461" y="1597127"/>
          <a:ext cx="7073077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1945" tIns="0" rIns="211945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>
              <a:solidFill>
                <a:schemeClr val="tx2">
                  <a:lumMod val="10000"/>
                </a:schemeClr>
              </a:solidFill>
            </a:rPr>
            <a:t>συνέρχεται</a:t>
          </a:r>
          <a:r>
            <a:rPr lang="el-GR" sz="2000" kern="1200" dirty="0" smtClean="0">
              <a:solidFill>
                <a:schemeClr val="tx2">
                  <a:lumMod val="10000"/>
                </a:schemeClr>
              </a:solidFill>
            </a:rPr>
            <a:t> και …</a:t>
          </a:r>
          <a:r>
            <a:rPr lang="el-GR" sz="3600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endParaRPr lang="el-GR" sz="36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430339" y="1649005"/>
        <a:ext cx="6969321" cy="95896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4B4111-994F-4F81-8657-8F74B6B4C897}">
      <dsp:nvSpPr>
        <dsp:cNvPr id="0" name=""/>
        <dsp:cNvSpPr/>
      </dsp:nvSpPr>
      <dsp:spPr>
        <a:xfrm>
          <a:off x="-5598759" y="-856101"/>
          <a:ext cx="6658142" cy="6658142"/>
        </a:xfrm>
        <a:prstGeom prst="blockArc">
          <a:avLst>
            <a:gd name="adj1" fmla="val 18900000"/>
            <a:gd name="adj2" fmla="val 2700000"/>
            <a:gd name="adj3" fmla="val 324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4DEC1-11A4-4F7C-9984-693AE2E5DD7B}">
      <dsp:nvSpPr>
        <dsp:cNvPr id="0" name=""/>
        <dsp:cNvSpPr/>
      </dsp:nvSpPr>
      <dsp:spPr>
        <a:xfrm>
          <a:off x="629842" y="297740"/>
          <a:ext cx="7895443" cy="8566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168" tIns="50800" rIns="50800" bIns="508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Στη συνεδρίαση αυτή ο σύλλογος διδασκόντων μπορεί να καλεί στελέχη…</a:t>
          </a:r>
        </a:p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700" kern="1200" dirty="0"/>
        </a:p>
      </dsp:txBody>
      <dsp:txXfrm>
        <a:off x="629842" y="297740"/>
        <a:ext cx="7895443" cy="856606"/>
      </dsp:txXfrm>
    </dsp:sp>
    <dsp:sp modelId="{C4379D25-7CB2-4701-B407-6926B4D38DF0}">
      <dsp:nvSpPr>
        <dsp:cNvPr id="0" name=""/>
        <dsp:cNvSpPr/>
      </dsp:nvSpPr>
      <dsp:spPr>
        <a:xfrm>
          <a:off x="20264" y="297745"/>
          <a:ext cx="965286" cy="8296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CFD97-2788-4E8E-AF06-0E704C108B49}">
      <dsp:nvSpPr>
        <dsp:cNvPr id="0" name=""/>
        <dsp:cNvSpPr/>
      </dsp:nvSpPr>
      <dsp:spPr>
        <a:xfrm>
          <a:off x="934691" y="1288337"/>
          <a:ext cx="7607224" cy="17455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168" tIns="50800" rIns="50800" bIns="50800" numCol="1" spcCol="1270" anchor="ctr" anchorCtr="0">
          <a:noAutofit/>
        </a:bodyPr>
        <a:lstStyle/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i="1" kern="1200" dirty="0" smtClean="0"/>
            <a:t>του  </a:t>
          </a:r>
          <a:r>
            <a:rPr lang="el-GR" sz="2000" i="1" kern="1200" dirty="0" smtClean="0">
              <a:solidFill>
                <a:schemeClr val="tx2">
                  <a:lumMod val="10000"/>
                </a:schemeClr>
              </a:solidFill>
            </a:rPr>
            <a:t>ΠΕ.Κ.Ε.Σ.</a:t>
          </a:r>
          <a:r>
            <a:rPr lang="el-GR" sz="2000" i="1" kern="1200" dirty="0" smtClean="0"/>
            <a:t>, του </a:t>
          </a:r>
          <a:r>
            <a:rPr lang="el-GR" sz="2000" i="1" kern="1200" dirty="0" smtClean="0">
              <a:solidFill>
                <a:schemeClr val="tx2">
                  <a:lumMod val="10000"/>
                </a:schemeClr>
              </a:solidFill>
            </a:rPr>
            <a:t>Κ.Ε.Σ.Υ</a:t>
          </a:r>
          <a:r>
            <a:rPr lang="el-GR" sz="2000" i="1" kern="1200" dirty="0" smtClean="0"/>
            <a:t>., του </a:t>
          </a:r>
          <a:r>
            <a:rPr lang="el-GR" sz="2000" i="1" kern="1200" dirty="0" smtClean="0">
              <a:solidFill>
                <a:schemeClr val="tx2">
                  <a:lumMod val="10000"/>
                </a:schemeClr>
              </a:solidFill>
            </a:rPr>
            <a:t>Κ.Ε.Α</a:t>
          </a:r>
          <a:r>
            <a:rPr lang="el-GR" sz="2000" i="1" kern="1200" dirty="0" smtClean="0"/>
            <a:t>., μέλη </a:t>
          </a:r>
          <a:r>
            <a:rPr lang="el-GR" sz="2000" i="1" kern="1200" dirty="0" smtClean="0">
              <a:solidFill>
                <a:schemeClr val="tx2">
                  <a:lumMod val="10000"/>
                </a:schemeClr>
              </a:solidFill>
            </a:rPr>
            <a:t>Δ.Ε.Π.</a:t>
          </a:r>
          <a:r>
            <a:rPr lang="el-GR" sz="2000" i="1" kern="1200" dirty="0" smtClean="0"/>
            <a:t> των </a:t>
          </a:r>
          <a:r>
            <a:rPr lang="el-GR" sz="2000" i="1" kern="1200" dirty="0" smtClean="0">
              <a:solidFill>
                <a:schemeClr val="tx2">
                  <a:lumMod val="10000"/>
                </a:schemeClr>
              </a:solidFill>
            </a:rPr>
            <a:t>Α.Ε.Ι</a:t>
          </a:r>
          <a:r>
            <a:rPr lang="el-GR" sz="2000" i="1" kern="1200" dirty="0" smtClean="0"/>
            <a:t>., μέλη των Ερευνητικών Κέντρων και  άλλων εποπτευόμενων από το Υπουργείο  Παιδείας και Θρησκευμάτων  φορέων</a:t>
          </a:r>
          <a:r>
            <a:rPr lang="el-GR" sz="2000" kern="1200" dirty="0" smtClean="0"/>
            <a:t>, που κατά την κρίση του μπορούν να  συμβάλλουν στη διαμόρφωση </a:t>
          </a:r>
          <a:r>
            <a:rPr lang="el-GR" sz="2000" b="1" u="sng" kern="1200" dirty="0" smtClean="0">
              <a:solidFill>
                <a:schemeClr val="tx2">
                  <a:lumMod val="10000"/>
                </a:schemeClr>
              </a:solidFill>
            </a:rPr>
            <a:t>ενός</a:t>
          </a:r>
          <a:r>
            <a:rPr lang="el-GR" sz="2000" u="sng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l-GR" sz="2000" b="1" u="sng" kern="1200" dirty="0" smtClean="0">
              <a:solidFill>
                <a:schemeClr val="tx2">
                  <a:lumMod val="10000"/>
                </a:schemeClr>
              </a:solidFill>
            </a:rPr>
            <a:t>κατάλληλου σχεδίου δράσης για την</a:t>
          </a:r>
          <a:r>
            <a:rPr lang="el-GR" sz="2000" u="sng" kern="1200" dirty="0" smtClean="0">
              <a:solidFill>
                <a:schemeClr val="tx2">
                  <a:lumMod val="10000"/>
                </a:schemeClr>
              </a:solidFill>
            </a:rPr>
            <a:t> </a:t>
          </a:r>
          <a:r>
            <a:rPr lang="el-GR" sz="2000" b="1" u="sng" kern="1200" dirty="0" smtClean="0">
              <a:solidFill>
                <a:schemeClr val="tx2">
                  <a:lumMod val="10000"/>
                </a:schemeClr>
              </a:solidFill>
            </a:rPr>
            <a:t>επίτευξη των στόχων του εκπαιδευτικού  έργου.</a:t>
          </a:r>
          <a:endParaRPr lang="el-GR" sz="2000" kern="1200" dirty="0">
            <a:solidFill>
              <a:schemeClr val="tx2">
                <a:lumMod val="10000"/>
              </a:schemeClr>
            </a:solidFill>
          </a:endParaRPr>
        </a:p>
      </dsp:txBody>
      <dsp:txXfrm>
        <a:off x="934691" y="1288337"/>
        <a:ext cx="7607224" cy="1745540"/>
      </dsp:txXfrm>
    </dsp:sp>
    <dsp:sp modelId="{745FFD27-4697-4D35-8245-02E3B0366C30}">
      <dsp:nvSpPr>
        <dsp:cNvPr id="0" name=""/>
        <dsp:cNvSpPr/>
      </dsp:nvSpPr>
      <dsp:spPr>
        <a:xfrm>
          <a:off x="4" y="1440745"/>
          <a:ext cx="1439070" cy="14334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9D9BE9-D5BD-473D-825C-B2217B793D38}">
      <dsp:nvSpPr>
        <dsp:cNvPr id="0" name=""/>
        <dsp:cNvSpPr/>
      </dsp:nvSpPr>
      <dsp:spPr>
        <a:xfrm>
          <a:off x="706044" y="3193340"/>
          <a:ext cx="7801801" cy="152682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5168" tIns="50800" rIns="50800" bIns="50800" numCol="1" spcCol="1270" anchor="ctr" anchorCtr="0">
          <a:noAutofit/>
        </a:bodyPr>
        <a:lstStyle/>
        <a:p>
          <a:pPr lvl="0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000" kern="1200" dirty="0" smtClean="0"/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3. Οι </a:t>
          </a:r>
          <a:r>
            <a:rPr lang="el-GR" sz="2000" b="1" kern="1200" dirty="0" smtClean="0">
              <a:solidFill>
                <a:schemeClr val="tx2">
                  <a:lumMod val="10000"/>
                </a:schemeClr>
              </a:solidFill>
            </a:rPr>
            <a:t>θεματικοί άξονες</a:t>
          </a:r>
          <a:r>
            <a:rPr lang="el-GR" sz="2000" kern="1200" dirty="0" smtClean="0"/>
            <a:t> αναφοράς του συλλογικού προγραμματισμού και της </a:t>
          </a:r>
          <a:r>
            <a:rPr lang="el-GR" sz="2000" kern="1200" dirty="0" err="1" smtClean="0"/>
            <a:t>ανατροφοδοτικής</a:t>
          </a:r>
          <a:r>
            <a:rPr lang="el-GR" sz="2000" kern="1200" dirty="0" smtClean="0"/>
            <a:t> αποτίμησης καθώς και ο  τύπος των σχετικών εκθέσεων, καθορίζονται  με απόφαση του Υπουργού Παιδείας, Έρευνας και Θρησκευμάτων, που εκδίδεται  ύστερα από εισήγηση του Ι.Ε.Π..</a:t>
          </a:r>
        </a:p>
        <a:p>
          <a:pPr lvl="0" algn="just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 </a:t>
          </a:r>
          <a:endParaRPr lang="el-GR" sz="2000" kern="1200" dirty="0"/>
        </a:p>
      </dsp:txBody>
      <dsp:txXfrm>
        <a:off x="706044" y="3193340"/>
        <a:ext cx="7801801" cy="1526821"/>
      </dsp:txXfrm>
    </dsp:sp>
    <dsp:sp modelId="{26B6CCB0-7B72-4CBE-A6A8-61E61BD4AC85}">
      <dsp:nvSpPr>
        <dsp:cNvPr id="0" name=""/>
        <dsp:cNvSpPr/>
      </dsp:nvSpPr>
      <dsp:spPr>
        <a:xfrm>
          <a:off x="20257" y="3345742"/>
          <a:ext cx="1317523" cy="12220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8FAA2E-CE42-4691-8B16-D8A80C529942}">
      <dsp:nvSpPr>
        <dsp:cNvPr id="0" name=""/>
        <dsp:cNvSpPr/>
      </dsp:nvSpPr>
      <dsp:spPr>
        <a:xfrm>
          <a:off x="-6247392" y="-1097296"/>
          <a:ext cx="7486934" cy="7486934"/>
        </a:xfrm>
        <a:prstGeom prst="blockArc">
          <a:avLst>
            <a:gd name="adj1" fmla="val 18900000"/>
            <a:gd name="adj2" fmla="val 2700000"/>
            <a:gd name="adj3" fmla="val 28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A8EBB2-22F1-4E8F-9C66-56D36AD84DAE}">
      <dsp:nvSpPr>
        <dsp:cNvPr id="0" name=""/>
        <dsp:cNvSpPr/>
      </dsp:nvSpPr>
      <dsp:spPr>
        <a:xfrm>
          <a:off x="768785" y="109388"/>
          <a:ext cx="7918884" cy="188168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1367" tIns="50800" rIns="50800" bIns="508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Calibri"/>
              <a:cs typeface="Calibri"/>
            </a:rPr>
            <a:t>4. O </a:t>
          </a:r>
          <a:r>
            <a:rPr lang="el-GR" sz="2000" kern="1200" spc="-10" dirty="0" smtClean="0">
              <a:latin typeface="Calibri"/>
              <a:cs typeface="Calibri"/>
            </a:rPr>
            <a:t>σύλλογος </a:t>
          </a:r>
          <a:r>
            <a:rPr lang="el-GR" sz="2000" kern="1200" spc="-15" dirty="0" smtClean="0">
              <a:latin typeface="Calibri"/>
              <a:cs typeface="Calibri"/>
            </a:rPr>
            <a:t>διδασκόντων, </a:t>
          </a:r>
          <a:r>
            <a:rPr lang="el-GR" sz="2000" kern="1200" dirty="0" smtClean="0">
              <a:latin typeface="Calibri"/>
              <a:cs typeface="Calibri"/>
            </a:rPr>
            <a:t>σε</a:t>
          </a:r>
          <a:r>
            <a:rPr lang="el-GR" sz="2000" kern="1200" spc="-80" dirty="0" smtClean="0">
              <a:latin typeface="Calibri"/>
              <a:cs typeface="Calibri"/>
            </a:rPr>
            <a:t> </a:t>
          </a:r>
          <a:r>
            <a:rPr lang="el-GR" sz="2000" b="1" kern="1200" spc="-1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τακτικές</a:t>
          </a:r>
          <a:endParaRPr lang="el-GR" sz="2000" b="1" kern="1200" dirty="0">
            <a:solidFill>
              <a:schemeClr val="tx2">
                <a:lumMod val="10000"/>
              </a:schemeClr>
            </a:solidFill>
            <a:latin typeface="Calibri"/>
            <a:cs typeface="Calibri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b="1" kern="1200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συνεδριάσεις </a:t>
          </a:r>
          <a:r>
            <a:rPr lang="el-GR" sz="2000" kern="1200" spc="10" dirty="0" smtClean="0">
              <a:latin typeface="Calibri"/>
              <a:cs typeface="Calibri"/>
            </a:rPr>
            <a:t>στη </a:t>
          </a:r>
          <a:r>
            <a:rPr lang="el-GR" sz="2000" kern="1200" spc="-10" dirty="0" smtClean="0">
              <a:latin typeface="Calibri"/>
              <a:cs typeface="Calibri"/>
            </a:rPr>
            <a:t>διάρκεια </a:t>
          </a:r>
          <a:r>
            <a:rPr lang="el-GR" sz="2000" kern="1200" spc="-15" dirty="0" smtClean="0">
              <a:latin typeface="Calibri"/>
              <a:cs typeface="Calibri"/>
            </a:rPr>
            <a:t>του</a:t>
          </a:r>
          <a:r>
            <a:rPr lang="el-GR" sz="2000" kern="1200" spc="-55" dirty="0" smtClean="0">
              <a:latin typeface="Calibri"/>
              <a:cs typeface="Calibri"/>
            </a:rPr>
            <a:t> </a:t>
          </a:r>
          <a:r>
            <a:rPr lang="el-GR" sz="2000" kern="1200" spc="-25" dirty="0" smtClean="0">
              <a:latin typeface="Calibri"/>
              <a:cs typeface="Calibri"/>
            </a:rPr>
            <a:t>σχολικού</a:t>
          </a:r>
          <a:endParaRPr lang="el-GR" sz="2000" kern="1200" dirty="0">
            <a:latin typeface="Calibri"/>
            <a:cs typeface="Calibri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l-GR" sz="2000" kern="1200" spc="-5" dirty="0" smtClean="0">
              <a:latin typeface="Calibri"/>
              <a:cs typeface="Calibri"/>
            </a:rPr>
            <a:t>έτους, </a:t>
          </a:r>
          <a:r>
            <a:rPr lang="el-GR" sz="2000" kern="1200" spc="-10" dirty="0" smtClean="0">
              <a:latin typeface="Calibri"/>
              <a:cs typeface="Calibri"/>
            </a:rPr>
            <a:t>συζητά </a:t>
          </a:r>
          <a:r>
            <a:rPr lang="el-GR" sz="2000" kern="1200" spc="-20" dirty="0" smtClean="0">
              <a:latin typeface="Calibri"/>
              <a:cs typeface="Calibri"/>
            </a:rPr>
            <a:t>διεξοδικά </a:t>
          </a:r>
          <a:r>
            <a:rPr lang="el-GR" sz="2000" kern="1200" dirty="0" smtClean="0">
              <a:latin typeface="Calibri"/>
              <a:cs typeface="Calibri"/>
            </a:rPr>
            <a:t>επί </a:t>
          </a:r>
          <a:r>
            <a:rPr lang="el-GR" sz="2000" kern="1200" spc="-5" dirty="0" smtClean="0">
              <a:latin typeface="Calibri"/>
              <a:cs typeface="Calibri"/>
            </a:rPr>
            <a:t>της </a:t>
          </a:r>
          <a:r>
            <a:rPr lang="el-GR" sz="2000" u="sng" kern="1200" spc="-5" dirty="0" smtClean="0">
              <a:latin typeface="Calibri"/>
              <a:cs typeface="Calibri"/>
            </a:rPr>
            <a:t>πορείας </a:t>
          </a:r>
          <a:r>
            <a:rPr lang="el-GR" sz="2000" u="sng" kern="1200" spc="-15" dirty="0" smtClean="0">
              <a:latin typeface="Calibri"/>
              <a:cs typeface="Calibri"/>
            </a:rPr>
            <a:t>του  </a:t>
          </a:r>
          <a:r>
            <a:rPr lang="el-GR" sz="2000" u="sng" kern="1200" spc="-25" dirty="0" smtClean="0">
              <a:latin typeface="Calibri"/>
              <a:cs typeface="Calibri"/>
            </a:rPr>
            <a:t>αρχικού συλλογικού </a:t>
          </a:r>
          <a:r>
            <a:rPr lang="el-GR" sz="2000" u="sng" kern="1200" spc="-5" dirty="0" smtClean="0">
              <a:latin typeface="Calibri"/>
              <a:cs typeface="Calibri"/>
            </a:rPr>
            <a:t>προγραμματισμού </a:t>
          </a:r>
          <a:r>
            <a:rPr lang="el-GR" sz="2000" kern="1200" spc="-40" dirty="0" smtClean="0">
              <a:latin typeface="Calibri"/>
              <a:cs typeface="Calibri"/>
            </a:rPr>
            <a:t>και  </a:t>
          </a:r>
          <a:r>
            <a:rPr lang="el-GR" sz="2000" kern="1200" spc="-5" dirty="0" smtClean="0">
              <a:latin typeface="Calibri"/>
              <a:cs typeface="Calibri"/>
            </a:rPr>
            <a:t>προβαίνει, αν </a:t>
          </a:r>
          <a:r>
            <a:rPr lang="el-GR" sz="2000" kern="1200" spc="-20" dirty="0" smtClean="0">
              <a:latin typeface="Calibri"/>
              <a:cs typeface="Calibri"/>
            </a:rPr>
            <a:t>κρίνει </a:t>
          </a:r>
          <a:r>
            <a:rPr lang="el-GR" sz="2000" kern="1200" spc="-5" dirty="0" smtClean="0">
              <a:latin typeface="Calibri"/>
              <a:cs typeface="Calibri"/>
            </a:rPr>
            <a:t>ότι</a:t>
          </a:r>
          <a:r>
            <a:rPr lang="el-GR" sz="2000" kern="1200" spc="40" dirty="0" smtClean="0">
              <a:latin typeface="Calibri"/>
              <a:cs typeface="Calibri"/>
            </a:rPr>
            <a:t> </a:t>
          </a:r>
          <a:r>
            <a:rPr lang="el-GR" sz="2000" kern="1200" spc="-15" dirty="0" smtClean="0">
              <a:latin typeface="Calibri"/>
              <a:cs typeface="Calibri"/>
            </a:rPr>
            <a:t>είναι</a:t>
          </a:r>
          <a:r>
            <a:rPr lang="el-GR" sz="2000" kern="1200" spc="10" dirty="0" smtClean="0">
              <a:latin typeface="Calibri"/>
              <a:cs typeface="Calibri"/>
            </a:rPr>
            <a:t> </a:t>
          </a:r>
          <a:r>
            <a:rPr lang="el-GR" sz="2000" kern="1200" spc="-25" dirty="0" smtClean="0">
              <a:latin typeface="Calibri"/>
              <a:cs typeface="Calibri"/>
            </a:rPr>
            <a:t>αναγκαίο, </a:t>
          </a:r>
          <a:r>
            <a:rPr lang="el-GR" sz="2000" kern="1200" dirty="0" smtClean="0">
              <a:latin typeface="Calibri"/>
              <a:cs typeface="Calibri"/>
            </a:rPr>
            <a:t>σε  </a:t>
          </a:r>
          <a:r>
            <a:rPr lang="el-GR" sz="2000" u="sng" kern="1200" spc="-15" dirty="0" smtClean="0">
              <a:latin typeface="Calibri"/>
              <a:cs typeface="Calibri"/>
            </a:rPr>
            <a:t>ανασχεδιασμό</a:t>
          </a:r>
          <a:r>
            <a:rPr lang="el-GR" sz="2000" kern="1200" spc="-15" dirty="0" smtClean="0">
              <a:latin typeface="Calibri"/>
              <a:cs typeface="Calibri"/>
            </a:rPr>
            <a:t> </a:t>
          </a:r>
          <a:r>
            <a:rPr lang="el-GR" sz="2000" kern="1200" dirty="0" smtClean="0">
              <a:latin typeface="Calibri"/>
              <a:cs typeface="Calibri"/>
            </a:rPr>
            <a:t>ή </a:t>
          </a:r>
          <a:r>
            <a:rPr lang="el-GR" sz="2000" kern="1200" spc="5" dirty="0" smtClean="0">
              <a:latin typeface="Calibri"/>
              <a:cs typeface="Calibri"/>
            </a:rPr>
            <a:t>στις </a:t>
          </a:r>
          <a:r>
            <a:rPr lang="el-GR" sz="2000" u="sng" kern="1200" spc="-15" dirty="0" smtClean="0">
              <a:latin typeface="Calibri"/>
              <a:cs typeface="Calibri"/>
            </a:rPr>
            <a:t>απαιτούμενες  </a:t>
          </a:r>
          <a:r>
            <a:rPr lang="el-GR" sz="2000" u="sng" kern="1200" spc="-10" dirty="0" smtClean="0">
              <a:latin typeface="Calibri"/>
              <a:cs typeface="Calibri"/>
            </a:rPr>
            <a:t>διορθωτικές</a:t>
          </a:r>
          <a:r>
            <a:rPr lang="el-GR" sz="2000" u="sng" kern="1200" spc="-50" dirty="0" smtClean="0">
              <a:latin typeface="Calibri"/>
              <a:cs typeface="Calibri"/>
            </a:rPr>
            <a:t>  ενέργειες.</a:t>
          </a:r>
          <a:endParaRPr lang="el-GR" sz="2000" kern="1200" dirty="0"/>
        </a:p>
      </dsp:txBody>
      <dsp:txXfrm>
        <a:off x="768785" y="109388"/>
        <a:ext cx="7918884" cy="1881681"/>
      </dsp:txXfrm>
    </dsp:sp>
    <dsp:sp modelId="{9C9778DD-A2CD-4AB6-85E9-B87F16302820}">
      <dsp:nvSpPr>
        <dsp:cNvPr id="0" name=""/>
        <dsp:cNvSpPr/>
      </dsp:nvSpPr>
      <dsp:spPr>
        <a:xfrm>
          <a:off x="126250" y="390872"/>
          <a:ext cx="1518804" cy="136229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2836E70-8CD2-4FDF-AA23-186A944F930D}">
      <dsp:nvSpPr>
        <dsp:cNvPr id="0" name=""/>
        <dsp:cNvSpPr/>
      </dsp:nvSpPr>
      <dsp:spPr>
        <a:xfrm>
          <a:off x="838212" y="2098828"/>
          <a:ext cx="7913215" cy="34788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61367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spc="-5" dirty="0" smtClean="0">
              <a:latin typeface="Calibri"/>
              <a:cs typeface="Calibri"/>
            </a:rPr>
            <a:t>5. </a:t>
          </a:r>
          <a:r>
            <a:rPr lang="el-GR" sz="1800" kern="1200" spc="-10" dirty="0" smtClean="0">
              <a:latin typeface="Calibri"/>
              <a:cs typeface="Calibri"/>
            </a:rPr>
            <a:t>Στο </a:t>
          </a:r>
          <a:r>
            <a:rPr lang="el-GR" sz="1800" kern="1200" spc="-15" dirty="0" smtClean="0">
              <a:latin typeface="Calibri"/>
              <a:cs typeface="Calibri"/>
            </a:rPr>
            <a:t>τέλος </a:t>
          </a:r>
          <a:r>
            <a:rPr lang="el-GR" sz="1800" kern="1200" spc="-30" dirty="0" smtClean="0">
              <a:latin typeface="Calibri"/>
              <a:cs typeface="Calibri"/>
            </a:rPr>
            <a:t>κάθε </a:t>
          </a:r>
          <a:r>
            <a:rPr lang="el-GR" sz="1800" kern="1200" spc="-25" dirty="0" smtClean="0">
              <a:latin typeface="Calibri"/>
              <a:cs typeface="Calibri"/>
            </a:rPr>
            <a:t>σχολικού </a:t>
          </a:r>
          <a:r>
            <a:rPr lang="el-GR" sz="1800" kern="1200" spc="-10" dirty="0" smtClean="0">
              <a:latin typeface="Calibri"/>
              <a:cs typeface="Calibri"/>
            </a:rPr>
            <a:t>έτους </a:t>
          </a:r>
          <a:r>
            <a:rPr lang="el-GR" sz="1800" kern="1200" spc="-5" dirty="0" smtClean="0">
              <a:latin typeface="Calibri"/>
              <a:cs typeface="Calibri"/>
            </a:rPr>
            <a:t>ο </a:t>
          </a:r>
          <a:r>
            <a:rPr lang="el-GR" sz="1800" kern="1200" spc="-20" dirty="0" smtClean="0">
              <a:latin typeface="Calibri"/>
              <a:cs typeface="Calibri"/>
            </a:rPr>
            <a:t>σύλλογος </a:t>
          </a:r>
          <a:r>
            <a:rPr lang="el-GR" sz="1800" kern="1200" spc="-15" dirty="0" smtClean="0">
              <a:latin typeface="Calibri"/>
              <a:cs typeface="Calibri"/>
            </a:rPr>
            <a:t>διδασκόντων,  </a:t>
          </a:r>
          <a:r>
            <a:rPr lang="el-GR" sz="1800" kern="1200" spc="-10" dirty="0" smtClean="0">
              <a:latin typeface="Calibri"/>
              <a:cs typeface="Calibri"/>
            </a:rPr>
            <a:t>λαμβάνοντας </a:t>
          </a:r>
          <a:r>
            <a:rPr lang="el-GR" sz="1800" kern="1200" spc="-5" dirty="0" smtClean="0">
              <a:latin typeface="Calibri"/>
              <a:cs typeface="Calibri"/>
            </a:rPr>
            <a:t>υπόψη </a:t>
          </a:r>
          <a:r>
            <a:rPr lang="el-GR" sz="1800" kern="1200" spc="-15" dirty="0" smtClean="0">
              <a:latin typeface="Calibri"/>
              <a:cs typeface="Calibri"/>
            </a:rPr>
            <a:t>του </a:t>
          </a:r>
          <a:r>
            <a:rPr lang="el-GR" sz="1800" kern="1200" spc="-35" dirty="0" smtClean="0">
              <a:latin typeface="Calibri"/>
              <a:cs typeface="Calibri"/>
            </a:rPr>
            <a:t>και </a:t>
          </a:r>
          <a:r>
            <a:rPr lang="el-GR" sz="1800" kern="1200" spc="-5" dirty="0" smtClean="0">
              <a:latin typeface="Calibri"/>
              <a:cs typeface="Calibri"/>
            </a:rPr>
            <a:t>τις </a:t>
          </a:r>
          <a:r>
            <a:rPr lang="el-GR" sz="1800" kern="1200" spc="-10" dirty="0" smtClean="0">
              <a:latin typeface="Calibri"/>
              <a:cs typeface="Calibri"/>
            </a:rPr>
            <a:t>απόψεις </a:t>
          </a:r>
          <a:r>
            <a:rPr lang="el-GR" sz="1800" kern="1200" spc="-15" dirty="0" smtClean="0">
              <a:latin typeface="Calibri"/>
              <a:cs typeface="Calibri"/>
            </a:rPr>
            <a:t>του</a:t>
          </a:r>
          <a:r>
            <a:rPr lang="el-GR" sz="1800" kern="1200" spc="90" dirty="0" smtClean="0">
              <a:latin typeface="Calibri"/>
              <a:cs typeface="Calibri"/>
            </a:rPr>
            <a:t> </a:t>
          </a:r>
          <a:r>
            <a:rPr lang="el-GR" sz="1800" kern="1200" spc="-25" dirty="0" smtClean="0">
              <a:latin typeface="Calibri"/>
              <a:cs typeface="Calibri"/>
            </a:rPr>
            <a:t>σχολικού </a:t>
          </a:r>
          <a:r>
            <a:rPr lang="el-GR" sz="1800" kern="1200" spc="-15" dirty="0" smtClean="0">
              <a:latin typeface="Calibri"/>
              <a:cs typeface="Calibri"/>
            </a:rPr>
            <a:t>συμβουλίου </a:t>
          </a:r>
          <a:r>
            <a:rPr lang="el-GR" sz="1800" kern="1200" spc="-5" dirty="0" smtClean="0">
              <a:latin typeface="Calibri"/>
              <a:cs typeface="Calibri"/>
            </a:rPr>
            <a:t>στο </a:t>
          </a:r>
          <a:r>
            <a:rPr lang="el-GR" sz="1800" kern="1200" spc="-10" dirty="0" smtClean="0">
              <a:latin typeface="Calibri"/>
              <a:cs typeface="Calibri"/>
            </a:rPr>
            <a:t>πλαίσιο </a:t>
          </a:r>
          <a:r>
            <a:rPr lang="el-GR" sz="1800" kern="1200" spc="-20" dirty="0" smtClean="0">
              <a:latin typeface="Calibri"/>
              <a:cs typeface="Calibri"/>
            </a:rPr>
            <a:t>των </a:t>
          </a:r>
          <a:r>
            <a:rPr lang="el-GR" sz="1800" kern="1200" spc="-15" dirty="0" smtClean="0">
              <a:latin typeface="Calibri"/>
              <a:cs typeface="Calibri"/>
            </a:rPr>
            <a:t>αρμοδιοτήτων του, </a:t>
          </a:r>
          <a:r>
            <a:rPr lang="el-GR" sz="1800" kern="1200" spc="-20" dirty="0" smtClean="0">
              <a:latin typeface="Calibri"/>
              <a:cs typeface="Calibri"/>
            </a:rPr>
            <a:t>το </a:t>
          </a:r>
          <a:r>
            <a:rPr lang="el-GR" sz="1800" kern="1200" spc="-10" dirty="0" smtClean="0">
              <a:latin typeface="Calibri"/>
              <a:cs typeface="Calibri"/>
            </a:rPr>
            <a:t>οποίο  </a:t>
          </a:r>
          <a:r>
            <a:rPr lang="el-GR" sz="1800" kern="1200" spc="-5" dirty="0" smtClean="0">
              <a:latin typeface="Calibri"/>
              <a:cs typeface="Calibri"/>
            </a:rPr>
            <a:t>οφείλει να </a:t>
          </a:r>
          <a:r>
            <a:rPr lang="el-GR" sz="1800" kern="1200" spc="-10" dirty="0" smtClean="0">
              <a:latin typeface="Calibri"/>
              <a:cs typeface="Calibri"/>
            </a:rPr>
            <a:t>έχει προηγουμένως συγκληθεί για </a:t>
          </a:r>
          <a:r>
            <a:rPr lang="el-GR" sz="1800" kern="1200" spc="-15" dirty="0" smtClean="0">
              <a:latin typeface="Calibri"/>
              <a:cs typeface="Calibri"/>
            </a:rPr>
            <a:t>αυτό</a:t>
          </a:r>
          <a:r>
            <a:rPr lang="el-GR" sz="1800" kern="1200" spc="65" dirty="0" smtClean="0">
              <a:latin typeface="Calibri"/>
              <a:cs typeface="Calibri"/>
            </a:rPr>
            <a:t> </a:t>
          </a:r>
          <a:r>
            <a:rPr lang="el-GR" sz="1800" kern="1200" spc="-20" dirty="0" smtClean="0">
              <a:latin typeface="Calibri"/>
              <a:cs typeface="Calibri"/>
            </a:rPr>
            <a:t>το </a:t>
          </a:r>
          <a:r>
            <a:rPr lang="el-GR" sz="1800" kern="1200" spc="-10" dirty="0" smtClean="0">
              <a:latin typeface="Calibri"/>
              <a:cs typeface="Calibri"/>
            </a:rPr>
            <a:t>θέμα, προβαίνει </a:t>
          </a:r>
          <a:r>
            <a:rPr lang="el-GR" sz="1800" kern="1200" spc="-5" dirty="0" smtClean="0">
              <a:latin typeface="Calibri"/>
              <a:cs typeface="Calibri"/>
            </a:rPr>
            <a:t>σε </a:t>
          </a:r>
          <a:r>
            <a:rPr lang="el-GR" sz="1800" kern="1200" spc="-10" dirty="0" err="1" smtClean="0">
              <a:latin typeface="Calibri"/>
              <a:cs typeface="Calibri"/>
            </a:rPr>
            <a:t>ανατροφοδοτική</a:t>
          </a:r>
          <a:r>
            <a:rPr lang="el-GR" sz="1800" kern="1200" spc="-10" dirty="0" smtClean="0">
              <a:latin typeface="Calibri"/>
              <a:cs typeface="Calibri"/>
            </a:rPr>
            <a:t> αποτίμηση της  </a:t>
          </a:r>
          <a:r>
            <a:rPr lang="el-GR" sz="1800" kern="1200" spc="-15" dirty="0" smtClean="0">
              <a:latin typeface="Calibri"/>
              <a:cs typeface="Calibri"/>
            </a:rPr>
            <a:t>υλοποίησης του </a:t>
          </a:r>
          <a:r>
            <a:rPr lang="el-GR" sz="1800" kern="1200" spc="-25" dirty="0" smtClean="0">
              <a:latin typeface="Calibri"/>
              <a:cs typeface="Calibri"/>
            </a:rPr>
            <a:t>συλλογικού </a:t>
          </a:r>
          <a:r>
            <a:rPr lang="el-GR" sz="1800" kern="1200" spc="-10" dirty="0" smtClean="0">
              <a:latin typeface="Calibri"/>
              <a:cs typeface="Calibri"/>
            </a:rPr>
            <a:t>προγραμματισμού </a:t>
          </a:r>
          <a:r>
            <a:rPr lang="el-GR" sz="1800" kern="1200" spc="-35" dirty="0" smtClean="0">
              <a:latin typeface="Calibri"/>
              <a:cs typeface="Calibri"/>
            </a:rPr>
            <a:t>και  </a:t>
          </a:r>
          <a:r>
            <a:rPr lang="el-GR" sz="1800" b="1" u="sng" kern="1200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συντάσσει </a:t>
          </a:r>
          <a:r>
            <a:rPr lang="el-GR" sz="1800" b="1" kern="1200" spc="-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σχετική </a:t>
          </a:r>
          <a:r>
            <a:rPr lang="el-GR" sz="1800" b="1" kern="1200" spc="-1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έκθεση, </a:t>
          </a:r>
          <a:r>
            <a:rPr lang="el-GR" sz="1800" kern="1200" spc="-5" dirty="0" smtClean="0">
              <a:latin typeface="Calibri"/>
              <a:cs typeface="Calibri"/>
            </a:rPr>
            <a:t>ως </a:t>
          </a:r>
          <a:r>
            <a:rPr lang="el-GR" sz="1800" kern="1200" spc="-10" dirty="0" smtClean="0">
              <a:latin typeface="Calibri"/>
              <a:cs typeface="Calibri"/>
            </a:rPr>
            <a:t>προς </a:t>
          </a:r>
          <a:r>
            <a:rPr lang="el-GR" sz="1800" kern="1200" spc="-20" dirty="0" smtClean="0">
              <a:latin typeface="Calibri"/>
              <a:cs typeface="Calibri"/>
            </a:rPr>
            <a:t>τα </a:t>
          </a:r>
          <a:r>
            <a:rPr lang="el-GR" sz="1800" kern="1200" spc="-5" dirty="0" smtClean="0">
              <a:latin typeface="Calibri"/>
              <a:cs typeface="Calibri"/>
            </a:rPr>
            <a:t>εξής </a:t>
          </a:r>
          <a:r>
            <a:rPr lang="el-GR" sz="1800" kern="1200" spc="-10" dirty="0" smtClean="0">
              <a:latin typeface="Calibri"/>
              <a:cs typeface="Calibri"/>
            </a:rPr>
            <a:t>θέματα: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 </a:t>
          </a:r>
          <a:r>
            <a:rPr lang="el-GR" sz="1800" b="1" kern="1200" spc="-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α) </a:t>
          </a:r>
          <a:r>
            <a:rPr lang="el-GR" sz="1800" b="1" kern="1200" spc="-2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την </a:t>
          </a:r>
          <a:r>
            <a:rPr lang="el-GR" sz="1800" b="1" kern="1200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επίτευξη </a:t>
          </a:r>
          <a:r>
            <a:rPr lang="el-GR" sz="1800" b="1" kern="1200" spc="-2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των </a:t>
          </a:r>
          <a:r>
            <a:rPr lang="el-GR" sz="1800" b="1" kern="1200" spc="-1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στόχων </a:t>
          </a:r>
          <a:r>
            <a:rPr lang="el-GR" sz="1800" kern="1200" spc="-10" dirty="0" smtClean="0">
              <a:latin typeface="Calibri"/>
              <a:cs typeface="Calibri"/>
            </a:rPr>
            <a:t>που </a:t>
          </a:r>
          <a:r>
            <a:rPr lang="el-GR" sz="1800" kern="1200" spc="-20" dirty="0" smtClean="0">
              <a:latin typeface="Calibri"/>
              <a:cs typeface="Calibri"/>
            </a:rPr>
            <a:t>είχαν </a:t>
          </a:r>
          <a:r>
            <a:rPr lang="el-GR" sz="1800" kern="1200" spc="-10" dirty="0" smtClean="0">
              <a:latin typeface="Calibri"/>
              <a:cs typeface="Calibri"/>
            </a:rPr>
            <a:t>τεθεί </a:t>
          </a:r>
          <a:r>
            <a:rPr lang="el-GR" sz="1800" kern="1200" spc="-5" dirty="0" smtClean="0">
              <a:latin typeface="Calibri"/>
              <a:cs typeface="Calibri"/>
            </a:rPr>
            <a:t>στο  </a:t>
          </a:r>
          <a:r>
            <a:rPr lang="el-GR" sz="1800" kern="1200" spc="-10" dirty="0" smtClean="0">
              <a:latin typeface="Calibri"/>
              <a:cs typeface="Calibri"/>
            </a:rPr>
            <a:t>πρόγραμμα δράσης</a:t>
          </a:r>
          <a:r>
            <a:rPr lang="el-GR" sz="1800" kern="1200" dirty="0" smtClean="0">
              <a:latin typeface="Calibri"/>
              <a:cs typeface="Calibri"/>
            </a:rPr>
            <a:t> </a:t>
          </a:r>
          <a:r>
            <a:rPr lang="el-GR" sz="1800" kern="1200" spc="-30" dirty="0" smtClean="0">
              <a:latin typeface="Calibri"/>
              <a:cs typeface="Calibri"/>
            </a:rPr>
            <a:t>και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b="1" kern="1200" spc="-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β) </a:t>
          </a:r>
          <a:r>
            <a:rPr lang="el-GR" sz="1800" b="1" kern="1200" spc="-1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τις </a:t>
          </a:r>
          <a:r>
            <a:rPr lang="el-GR" sz="1800" b="1" kern="1200" spc="-2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δυσκολίες </a:t>
          </a:r>
          <a:r>
            <a:rPr lang="el-GR" sz="1800" b="1" kern="1200" spc="-3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και </a:t>
          </a:r>
          <a:r>
            <a:rPr lang="el-GR" sz="1800" b="1" kern="1200" spc="-2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τα </a:t>
          </a:r>
          <a:r>
            <a:rPr lang="el-GR" sz="1800" b="1" kern="1200" spc="-15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προβλήματα</a:t>
          </a:r>
          <a:r>
            <a:rPr lang="el-GR" sz="1800" b="1" kern="1200" spc="114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rPr>
            <a:t> </a:t>
          </a:r>
          <a:r>
            <a:rPr lang="el-GR" sz="1800" kern="1200" spc="-5" dirty="0" smtClean="0">
              <a:latin typeface="Calibri"/>
              <a:cs typeface="Calibri"/>
            </a:rPr>
            <a:t>που</a:t>
          </a:r>
          <a:r>
            <a:rPr lang="el-GR" sz="1800" kern="1200" dirty="0" smtClean="0">
              <a:latin typeface="Calibri"/>
              <a:cs typeface="Calibri"/>
            </a:rPr>
            <a:t> </a:t>
          </a:r>
          <a:r>
            <a:rPr lang="el-GR" sz="1800" kern="1200" spc="-10" dirty="0" smtClean="0">
              <a:latin typeface="Calibri"/>
              <a:cs typeface="Calibri"/>
            </a:rPr>
            <a:t>αντιμετωπίστηκαν </a:t>
          </a:r>
          <a:r>
            <a:rPr lang="el-GR" sz="1800" kern="1200" spc="-35" dirty="0" smtClean="0">
              <a:latin typeface="Calibri"/>
              <a:cs typeface="Calibri"/>
            </a:rPr>
            <a:t>κατά </a:t>
          </a:r>
          <a:r>
            <a:rPr lang="el-GR" sz="1800" kern="1200" spc="-20" dirty="0" smtClean="0">
              <a:latin typeface="Calibri"/>
              <a:cs typeface="Calibri"/>
            </a:rPr>
            <a:t>την </a:t>
          </a:r>
          <a:r>
            <a:rPr lang="el-GR" sz="1800" kern="1200" spc="-15" dirty="0" smtClean="0">
              <a:latin typeface="Calibri"/>
              <a:cs typeface="Calibri"/>
            </a:rPr>
            <a:t>υλοποίηση αυτών </a:t>
          </a:r>
          <a:r>
            <a:rPr lang="el-GR" sz="1800" kern="1200" spc="-20" dirty="0" smtClean="0">
              <a:latin typeface="Calibri"/>
              <a:cs typeface="Calibri"/>
            </a:rPr>
            <a:t>των  </a:t>
          </a:r>
          <a:r>
            <a:rPr lang="el-GR" sz="1800" kern="1200" spc="-10" dirty="0" smtClean="0">
              <a:latin typeface="Calibri"/>
              <a:cs typeface="Calibri"/>
            </a:rPr>
            <a:t>εκπαιδευτικών </a:t>
          </a:r>
          <a:r>
            <a:rPr lang="el-GR" sz="1800" kern="1200" spc="-15" dirty="0" smtClean="0">
              <a:latin typeface="Calibri"/>
              <a:cs typeface="Calibri"/>
            </a:rPr>
            <a:t>στόχων.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spc="-20" dirty="0" smtClean="0">
              <a:latin typeface="Calibri"/>
              <a:cs typeface="Calibri"/>
            </a:rPr>
            <a:t>Στην </a:t>
          </a:r>
          <a:r>
            <a:rPr lang="el-GR" sz="1800" kern="1200" spc="-10" dirty="0" smtClean="0">
              <a:latin typeface="Calibri"/>
              <a:cs typeface="Calibri"/>
            </a:rPr>
            <a:t>ίδια </a:t>
          </a:r>
          <a:r>
            <a:rPr lang="el-GR" sz="1800" kern="1200" spc="-15" dirty="0" smtClean="0">
              <a:latin typeface="Calibri"/>
              <a:cs typeface="Calibri"/>
            </a:rPr>
            <a:t>έκθεση, </a:t>
          </a:r>
          <a:r>
            <a:rPr lang="el-GR" sz="1800" kern="1200" spc="-5" dirty="0" smtClean="0">
              <a:latin typeface="Calibri"/>
              <a:cs typeface="Calibri"/>
            </a:rPr>
            <a:t>η οποία </a:t>
          </a:r>
          <a:r>
            <a:rPr lang="el-GR" sz="1800" kern="1200" spc="-20" dirty="0" smtClean="0">
              <a:latin typeface="Calibri"/>
              <a:cs typeface="Calibri"/>
            </a:rPr>
            <a:t>κοινοποιείται </a:t>
          </a:r>
          <a:r>
            <a:rPr lang="el-GR" sz="1800" kern="1200" spc="-10" dirty="0" smtClean="0">
              <a:latin typeface="Calibri"/>
              <a:cs typeface="Calibri"/>
            </a:rPr>
            <a:t>στο ΠΕ.Κ.Ε.Σ.,  διατυπώνονται προτάσεις </a:t>
          </a:r>
          <a:r>
            <a:rPr lang="el-GR" sz="1800" kern="1200" spc="-20" dirty="0" smtClean="0">
              <a:latin typeface="Calibri"/>
              <a:cs typeface="Calibri"/>
            </a:rPr>
            <a:t>βελτίωσης </a:t>
          </a:r>
          <a:r>
            <a:rPr lang="el-GR" sz="1800" kern="1200" spc="-10" dirty="0" smtClean="0">
              <a:latin typeface="Calibri"/>
              <a:cs typeface="Calibri"/>
            </a:rPr>
            <a:t>για </a:t>
          </a:r>
          <a:r>
            <a:rPr lang="el-GR" sz="1800" kern="1200" spc="-15" dirty="0" smtClean="0">
              <a:latin typeface="Calibri"/>
              <a:cs typeface="Calibri"/>
            </a:rPr>
            <a:t>το</a:t>
          </a:r>
          <a:r>
            <a:rPr lang="el-GR" sz="1800" kern="1200" spc="95" dirty="0" smtClean="0">
              <a:latin typeface="Calibri"/>
              <a:cs typeface="Calibri"/>
            </a:rPr>
            <a:t> </a:t>
          </a:r>
          <a:r>
            <a:rPr lang="el-GR" sz="1800" kern="1200" spc="-5" dirty="0" smtClean="0">
              <a:latin typeface="Calibri"/>
              <a:cs typeface="Calibri"/>
            </a:rPr>
            <a:t>επόμενο σχ. έτος.</a:t>
          </a:r>
          <a:endParaRPr lang="el-GR" sz="1800" kern="1200" dirty="0">
            <a:latin typeface="Calibri"/>
            <a:cs typeface="Calibri"/>
          </a:endParaRPr>
        </a:p>
      </dsp:txBody>
      <dsp:txXfrm>
        <a:off x="838212" y="2098828"/>
        <a:ext cx="7913215" cy="3478813"/>
      </dsp:txXfrm>
    </dsp:sp>
    <dsp:sp modelId="{61CAAA1F-D3F0-429E-B1C8-2685DADBF97B}">
      <dsp:nvSpPr>
        <dsp:cNvPr id="0" name=""/>
        <dsp:cNvSpPr/>
      </dsp:nvSpPr>
      <dsp:spPr>
        <a:xfrm>
          <a:off x="-143662" y="2647266"/>
          <a:ext cx="2318253" cy="238193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6945E-A4EF-4A22-9C30-2C0E9CD3A242}">
      <dsp:nvSpPr>
        <dsp:cNvPr id="0" name=""/>
        <dsp:cNvSpPr/>
      </dsp:nvSpPr>
      <dsp:spPr>
        <a:xfrm>
          <a:off x="-6101139" y="-102643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A907E5-7F91-4370-B439-D01158C53FB8}">
      <dsp:nvSpPr>
        <dsp:cNvPr id="0" name=""/>
        <dsp:cNvSpPr/>
      </dsp:nvSpPr>
      <dsp:spPr>
        <a:xfrm>
          <a:off x="1072338" y="158415"/>
          <a:ext cx="6879918" cy="200858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4088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7. Το ΠΕ.Κ.Ε.Σ., αφού λάβει υπόψη τις εκθέσεις  αποτίμησης των σχολικών μονάδων, </a:t>
          </a:r>
          <a:r>
            <a:rPr lang="el-GR" sz="1800" kern="1200" dirty="0" smtClean="0">
              <a:solidFill>
                <a:schemeClr val="tx2">
                  <a:lumMod val="10000"/>
                </a:schemeClr>
              </a:solidFill>
            </a:rPr>
            <a:t>συντάσσει συνολική συμπερασματική έκθεση</a:t>
          </a:r>
          <a:r>
            <a:rPr lang="el-GR" sz="1800" kern="1200" dirty="0" smtClean="0">
              <a:solidFill>
                <a:schemeClr val="bg1"/>
              </a:solidFill>
            </a:rPr>
            <a:t> </a:t>
          </a:r>
          <a:r>
            <a:rPr lang="el-GR" sz="1800" kern="1200" dirty="0" smtClean="0"/>
            <a:t> για τη διαδικασία του συλλογικού προγραμματισμού και της </a:t>
          </a:r>
          <a:r>
            <a:rPr lang="el-GR" sz="1800" kern="1200" dirty="0" err="1" smtClean="0"/>
            <a:t>ανατροφοδοτικής</a:t>
          </a:r>
          <a:r>
            <a:rPr lang="el-GR" sz="1800" kern="1200" dirty="0" smtClean="0"/>
            <a:t>  αποτίμησης του εκπαιδευτικού έργου των  σχολικών μονάδων της οικείας Περιφέρειας,  την οποία υποβάλλει στο Ι.Ε.Π..</a:t>
          </a:r>
          <a:endParaRPr lang="el-GR" sz="1000" kern="1200" dirty="0"/>
        </a:p>
      </dsp:txBody>
      <dsp:txXfrm>
        <a:off x="1072338" y="158415"/>
        <a:ext cx="6879918" cy="2008580"/>
      </dsp:txXfrm>
    </dsp:sp>
    <dsp:sp modelId="{2D3C94DF-9204-4252-865A-EB33FEEE7952}">
      <dsp:nvSpPr>
        <dsp:cNvPr id="0" name=""/>
        <dsp:cNvSpPr/>
      </dsp:nvSpPr>
      <dsp:spPr>
        <a:xfrm>
          <a:off x="237919" y="294810"/>
          <a:ext cx="1590884" cy="16863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3D0C67-6165-401C-9E30-38FA5C1776B6}">
      <dsp:nvSpPr>
        <dsp:cNvPr id="0" name=""/>
        <dsp:cNvSpPr/>
      </dsp:nvSpPr>
      <dsp:spPr>
        <a:xfrm>
          <a:off x="1066592" y="2253608"/>
          <a:ext cx="6858207" cy="32080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44088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8.Το Ι.Ε.Π. </a:t>
          </a:r>
          <a:r>
            <a:rPr lang="el-GR" sz="1800" kern="1200" dirty="0" smtClean="0">
              <a:solidFill>
                <a:schemeClr val="tx2">
                  <a:lumMod val="10000"/>
                </a:schemeClr>
              </a:solidFill>
            </a:rPr>
            <a:t>μελετά</a:t>
          </a:r>
          <a:r>
            <a:rPr lang="el-GR" sz="1800" kern="1200" dirty="0" smtClean="0"/>
            <a:t> συστηματικά τις συμπερασματικές  εκθέσεις των ΠΕ.Κ.Ε.Σ., στο πλαίσιο των αρμοδιοτήτων  του σύμφωνα με την </a:t>
          </a:r>
          <a:r>
            <a:rPr lang="el-GR" sz="1800" kern="1200" dirty="0" err="1" smtClean="0"/>
            <a:t>περίπτ</a:t>
          </a:r>
          <a:r>
            <a:rPr lang="el-GR" sz="1800" kern="1200" dirty="0" smtClean="0"/>
            <a:t>. </a:t>
          </a:r>
          <a:r>
            <a:rPr lang="el-GR" sz="1800" kern="1200" dirty="0" err="1" smtClean="0"/>
            <a:t>γ΄</a:t>
          </a:r>
          <a:r>
            <a:rPr lang="el-GR" sz="1800" kern="1200" dirty="0" smtClean="0"/>
            <a:t> της παρ. 3 του άρθρου  2 του ν. 3966/2011 και: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α) </a:t>
          </a:r>
          <a:r>
            <a:rPr lang="el-GR" sz="1800" kern="1200" dirty="0" smtClean="0">
              <a:solidFill>
                <a:schemeClr val="tx2">
                  <a:lumMod val="10000"/>
                </a:schemeClr>
              </a:solidFill>
            </a:rPr>
            <a:t>εισηγείται</a:t>
          </a:r>
          <a:r>
            <a:rPr lang="el-GR" sz="1800" kern="1200" dirty="0" smtClean="0">
              <a:solidFill>
                <a:schemeClr val="bg1"/>
              </a:solidFill>
            </a:rPr>
            <a:t> </a:t>
          </a:r>
          <a:r>
            <a:rPr lang="el-GR" sz="1800" kern="1200" dirty="0" smtClean="0"/>
            <a:t>προς τον Υπουργό Παιδείας, Έρευνας και Θρησκευμάτων τρόπους βελτίωσης των διαδικασιών του συλλογικού  προγραμματισμού και της </a:t>
          </a:r>
          <a:r>
            <a:rPr lang="el-GR" sz="1800" kern="1200" dirty="0" err="1" smtClean="0"/>
            <a:t>ανατροφοδοτικής</a:t>
          </a:r>
          <a:r>
            <a:rPr lang="el-GR" sz="1800" kern="1200" dirty="0" smtClean="0"/>
            <a:t>  αποτίμησης και </a:t>
          </a:r>
        </a:p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/>
            <a:t>β) </a:t>
          </a:r>
          <a:r>
            <a:rPr lang="el-GR" sz="1800" kern="1200" dirty="0" smtClean="0">
              <a:solidFill>
                <a:schemeClr val="tx2">
                  <a:lumMod val="10000"/>
                </a:schemeClr>
              </a:solidFill>
            </a:rPr>
            <a:t>διατυπώνει παρατηρήσεις </a:t>
          </a:r>
          <a:r>
            <a:rPr lang="el-GR" sz="1800" kern="1200" dirty="0" smtClean="0"/>
            <a:t>επί των  συμπερασματικών εκθέσεων των ΠΕ.Κ.Ε.Σ., τις οποίες  κοινοποιεί στα Κέντρα αυτά, για τη βέλτιστη  εφαρμογή του εκπαιδευτικού σχεδιασμού στις  σχολικές μονάδες.</a:t>
          </a:r>
        </a:p>
      </dsp:txBody>
      <dsp:txXfrm>
        <a:off x="1066592" y="2253608"/>
        <a:ext cx="6858207" cy="3208014"/>
      </dsp:txXfrm>
    </dsp:sp>
    <dsp:sp modelId="{0C6149F9-0124-4D35-A204-1F48358C0F6F}">
      <dsp:nvSpPr>
        <dsp:cNvPr id="0" name=""/>
        <dsp:cNvSpPr/>
      </dsp:nvSpPr>
      <dsp:spPr>
        <a:xfrm>
          <a:off x="102236" y="2861322"/>
          <a:ext cx="1959193" cy="195919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30849F-F752-4F6E-AD83-E33447011E92}">
      <dsp:nvSpPr>
        <dsp:cNvPr id="0" name=""/>
        <dsp:cNvSpPr/>
      </dsp:nvSpPr>
      <dsp:spPr>
        <a:xfrm rot="16200000">
          <a:off x="-1615368" y="1617352"/>
          <a:ext cx="5181600" cy="1946895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«Θεματικοί Άξονες Αναφοράς του Προγραμματισμού και της Αποτίμησης του Εκπαιδευτικού Έργου των Σχολικών Μονάδων» (άρθρο 47 του ν. 4547/2018) </a:t>
          </a:r>
          <a:endParaRPr lang="el-GR" sz="1600" kern="1200" dirty="0"/>
        </a:p>
      </dsp:txBody>
      <dsp:txXfrm rot="5400000">
        <a:off x="1984" y="1036320"/>
        <a:ext cx="1946895" cy="3108960"/>
      </dsp:txXfrm>
    </dsp:sp>
    <dsp:sp modelId="{44032DA1-54BB-411B-A708-DAA364231B59}">
      <dsp:nvSpPr>
        <dsp:cNvPr id="0" name=""/>
        <dsp:cNvSpPr/>
      </dsp:nvSpPr>
      <dsp:spPr>
        <a:xfrm rot="16200000">
          <a:off x="477543" y="1617352"/>
          <a:ext cx="5181600" cy="1946895"/>
        </a:xfrm>
        <a:prstGeom prst="flowChartManualOperation">
          <a:avLst/>
        </a:prstGeom>
        <a:solidFill>
          <a:schemeClr val="accent5">
            <a:hueOff val="2148"/>
            <a:satOff val="164"/>
            <a:lumOff val="-1352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«Προγραμματισμός και Αποτίμηση του Εκπαιδευτικού Έργου των Σχολικών Μονάδων» (άρθρο 1, της  Υ.Α. με </a:t>
          </a:r>
          <a:r>
            <a:rPr lang="el-GR" sz="1600" kern="1200" dirty="0" err="1" smtClean="0"/>
            <a:t>Αριθμ</a:t>
          </a:r>
          <a:r>
            <a:rPr lang="el-GR" sz="1600" kern="1200" dirty="0" smtClean="0"/>
            <a:t>.: 1816 /ΓΔ4/11-01-2019, Αρ. Φύλλου 16) </a:t>
          </a:r>
          <a:endParaRPr lang="el-GR" sz="1600" kern="1200" dirty="0"/>
        </a:p>
      </dsp:txBody>
      <dsp:txXfrm rot="5400000">
        <a:off x="2094895" y="1036320"/>
        <a:ext cx="1946895" cy="3108960"/>
      </dsp:txXfrm>
    </dsp:sp>
    <dsp:sp modelId="{0880AD7D-11BA-4AA1-8911-57AEC02777A7}">
      <dsp:nvSpPr>
        <dsp:cNvPr id="0" name=""/>
        <dsp:cNvSpPr/>
      </dsp:nvSpPr>
      <dsp:spPr>
        <a:xfrm rot="16200000">
          <a:off x="2570456" y="1617352"/>
          <a:ext cx="5181600" cy="1946895"/>
        </a:xfrm>
        <a:prstGeom prst="flowChartManualOperation">
          <a:avLst/>
        </a:prstGeom>
        <a:solidFill>
          <a:schemeClr val="accent5">
            <a:hueOff val="4296"/>
            <a:satOff val="327"/>
            <a:lumOff val="-2705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«Οργάνωση και λειτουργία νηπιαγωγείων και δημοτικών σχολειών». Π.Δ. 79/2017, ΦΕΚ 109/Α΄/1-8-2017 Άρθρο 10, Παρ.3. όπως τροποποιήθηκε με το ν. 4559/2018 (ΦΕΚ142Α</a:t>
          </a:r>
          <a:r>
            <a:rPr lang="el-GR" sz="1200" kern="1200" dirty="0" smtClean="0"/>
            <a:t>)</a:t>
          </a:r>
          <a:endParaRPr lang="el-GR" sz="1200" kern="1200" dirty="0"/>
        </a:p>
      </dsp:txBody>
      <dsp:txXfrm rot="5400000">
        <a:off x="4187808" y="1036320"/>
        <a:ext cx="1946895" cy="3108960"/>
      </dsp:txXfrm>
    </dsp:sp>
    <dsp:sp modelId="{404A98C8-C810-4B88-8FA1-6717F8184260}">
      <dsp:nvSpPr>
        <dsp:cNvPr id="0" name=""/>
        <dsp:cNvSpPr/>
      </dsp:nvSpPr>
      <dsp:spPr>
        <a:xfrm rot="16200000">
          <a:off x="4663368" y="1617352"/>
          <a:ext cx="5181600" cy="1946895"/>
        </a:xfrm>
        <a:prstGeom prst="flowChartManualOperation">
          <a:avLst/>
        </a:prstGeom>
        <a:solidFill>
          <a:schemeClr val="accent5">
            <a:hueOff val="6444"/>
            <a:satOff val="491"/>
            <a:lumOff val="-4058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1600" kern="1200" dirty="0" smtClean="0"/>
        </a:p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/>
            <a:t>«Συνέργειες Εθνικού και Καποδιστριακού Πανεπιστημίου Αθηνών, Γεωπονικού Πανεπιστημίου Αθηνών, Πανεπιστημίου Θεσσαλίας με τα Τ.Ε.Ι. Θεσσαλίας και Στερεάς Ελλάδας, </a:t>
          </a:r>
          <a:r>
            <a:rPr lang="el-GR" sz="1600" kern="1200" dirty="0" err="1" smtClean="0"/>
            <a:t>Παλλημνιακό</a:t>
          </a:r>
          <a:r>
            <a:rPr lang="el-GR" sz="1600" kern="1200" dirty="0" smtClean="0"/>
            <a:t> Ταμείο και άλλες διατάξεις.» (Άρθρο 74 Τροποποίηση του Π.Δ. 79/2017 του ν. 4589 </a:t>
          </a:r>
          <a:r>
            <a:rPr lang="el-GR" sz="1200" kern="1200" dirty="0" smtClean="0"/>
            <a:t>/2019 τ. Α΄ Αρ. Φύλλου 13)</a:t>
          </a:r>
          <a:endParaRPr lang="el-GR" sz="1200" kern="1200" dirty="0"/>
        </a:p>
      </dsp:txBody>
      <dsp:txXfrm rot="5400000">
        <a:off x="6280720" y="1036320"/>
        <a:ext cx="1946895" cy="310896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0BEE06-4F79-4136-8D7F-D121269FC1C6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6EC78E-6FDF-4C26-B75D-E9E4AAAA1D31}">
      <dsp:nvSpPr>
        <dsp:cNvPr id="0" name=""/>
        <dsp:cNvSpPr/>
      </dsp:nvSpPr>
      <dsp:spPr>
        <a:xfrm>
          <a:off x="3733813" y="457199"/>
          <a:ext cx="2941875" cy="32597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b="1" kern="1200" dirty="0" smtClean="0"/>
            <a:t>Οι θεματικοί άξονες του προγραμματισμού και της αποτίμησης του εκπαιδευτικού έργου σύμφωνα με το άρθρο 47 του ν. 4547/2018…</a:t>
          </a:r>
          <a:endParaRPr lang="el-GR" sz="2000" b="1" kern="1200" dirty="0"/>
        </a:p>
      </dsp:txBody>
      <dsp:txXfrm>
        <a:off x="3877424" y="600810"/>
        <a:ext cx="2654653" cy="297250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DF5245-C597-473F-B20E-6C19791DCA97}">
      <dsp:nvSpPr>
        <dsp:cNvPr id="0" name=""/>
        <dsp:cNvSpPr/>
      </dsp:nvSpPr>
      <dsp:spPr>
        <a:xfrm>
          <a:off x="-137154" y="0"/>
          <a:ext cx="6583680" cy="105613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Στον θεματικό αυτό άξονα περιλαμβάνονται παράμετροι όπως:</a:t>
          </a:r>
          <a:r>
            <a:rPr lang="el-GR" sz="1500" kern="1200" dirty="0" smtClean="0"/>
            <a:t> </a:t>
          </a:r>
          <a:endParaRPr lang="el-GR" sz="1500" kern="1200" dirty="0"/>
        </a:p>
      </dsp:txBody>
      <dsp:txXfrm>
        <a:off x="-106221" y="30933"/>
        <a:ext cx="5354788" cy="994266"/>
      </dsp:txXfrm>
    </dsp:sp>
    <dsp:sp modelId="{BC95251B-0699-4325-A329-A35A282CCFD4}">
      <dsp:nvSpPr>
        <dsp:cNvPr id="0" name=""/>
        <dsp:cNvSpPr/>
      </dsp:nvSpPr>
      <dsp:spPr>
        <a:xfrm>
          <a:off x="320016" y="1293178"/>
          <a:ext cx="6583680" cy="105613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51114"/>
            <a:satOff val="-804"/>
            <a:lumOff val="198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/>
            <a:t>αα) Σχέσεις του σχολείου με την τοπική και ευρύτερη κοινωνία, </a:t>
          </a:r>
          <a:endParaRPr lang="el-GR" sz="2000" kern="1200" dirty="0"/>
        </a:p>
      </dsp:txBody>
      <dsp:txXfrm>
        <a:off x="350949" y="1324111"/>
        <a:ext cx="5283944" cy="994266"/>
      </dsp:txXfrm>
    </dsp:sp>
    <dsp:sp modelId="{C3D49189-A16B-4F83-A739-4597E3DF392E}">
      <dsp:nvSpPr>
        <dsp:cNvPr id="0" name=""/>
        <dsp:cNvSpPr/>
      </dsp:nvSpPr>
      <dsp:spPr>
        <a:xfrm>
          <a:off x="957382" y="2496312"/>
          <a:ext cx="6583680" cy="105613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02229"/>
            <a:satOff val="-1607"/>
            <a:lumOff val="397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err="1" smtClean="0">
              <a:solidFill>
                <a:schemeClr val="bg1"/>
              </a:solidFill>
            </a:rPr>
            <a:t>ββ</a:t>
          </a:r>
          <a:r>
            <a:rPr lang="el-GR" sz="2000" kern="1200" dirty="0" smtClean="0">
              <a:solidFill>
                <a:schemeClr val="bg1"/>
              </a:solidFill>
            </a:rPr>
            <a:t>) Σχέσεις των μελών της σχολικής κοινότητας στο πλαίσιο κοινών πρωτοβουλιών και δράσεων, </a:t>
          </a:r>
          <a:endParaRPr lang="el-GR" sz="2000" kern="1200" dirty="0">
            <a:solidFill>
              <a:schemeClr val="bg1"/>
            </a:solidFill>
          </a:endParaRPr>
        </a:p>
      </dsp:txBody>
      <dsp:txXfrm>
        <a:off x="988315" y="2527245"/>
        <a:ext cx="5292174" cy="994265"/>
      </dsp:txXfrm>
    </dsp:sp>
    <dsp:sp modelId="{4E5D1505-D0C8-4F5B-BF97-83A6352EEC95}">
      <dsp:nvSpPr>
        <dsp:cNvPr id="0" name=""/>
        <dsp:cNvSpPr/>
      </dsp:nvSpPr>
      <dsp:spPr>
        <a:xfrm>
          <a:off x="1234456" y="3744468"/>
          <a:ext cx="7132298" cy="1056132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51114"/>
            <a:satOff val="-804"/>
            <a:lumOff val="1989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err="1" smtClean="0"/>
            <a:t>γγ</a:t>
          </a:r>
          <a:r>
            <a:rPr lang="el-GR" sz="2000" kern="1200" dirty="0" smtClean="0"/>
            <a:t>) Υλικοτεχνική υποδομή (εξοπλισμός, κτίριο, αίθουσες, ύπαρξη χώρων βιβλιοθήκης, σίτισης, εργαστηρίων, γραφείων, κ.α.) σε σχέση με την εξυπηρέτηση των αναγκών της σχολικής κοινότητας. </a:t>
          </a:r>
          <a:endParaRPr lang="el-GR" sz="2000" kern="1200" dirty="0"/>
        </a:p>
      </dsp:txBody>
      <dsp:txXfrm>
        <a:off x="1265389" y="3775401"/>
        <a:ext cx="5729411" cy="994266"/>
      </dsp:txXfrm>
    </dsp:sp>
    <dsp:sp modelId="{04C033B0-C0BB-42B8-9169-DB5C83610774}">
      <dsp:nvSpPr>
        <dsp:cNvPr id="0" name=""/>
        <dsp:cNvSpPr/>
      </dsp:nvSpPr>
      <dsp:spPr>
        <a:xfrm>
          <a:off x="5760039" y="808901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kern="1200"/>
        </a:p>
      </dsp:txBody>
      <dsp:txXfrm>
        <a:off x="5914498" y="808901"/>
        <a:ext cx="377567" cy="516580"/>
      </dsp:txXfrm>
    </dsp:sp>
    <dsp:sp modelId="{775A901B-ED42-4F90-B287-302AD2385ED3}">
      <dsp:nvSpPr>
        <dsp:cNvPr id="0" name=""/>
        <dsp:cNvSpPr/>
      </dsp:nvSpPr>
      <dsp:spPr>
        <a:xfrm>
          <a:off x="6311422" y="2057057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kern="1200"/>
        </a:p>
      </dsp:txBody>
      <dsp:txXfrm>
        <a:off x="6465881" y="2057057"/>
        <a:ext cx="377567" cy="516580"/>
      </dsp:txXfrm>
    </dsp:sp>
    <dsp:sp modelId="{613F4B06-73F2-4B0B-9D14-890093A9545A}">
      <dsp:nvSpPr>
        <dsp:cNvPr id="0" name=""/>
        <dsp:cNvSpPr/>
      </dsp:nvSpPr>
      <dsp:spPr>
        <a:xfrm>
          <a:off x="6854576" y="3305213"/>
          <a:ext cx="686485" cy="686485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3100" kern="1200"/>
        </a:p>
      </dsp:txBody>
      <dsp:txXfrm>
        <a:off x="7009035" y="3305213"/>
        <a:ext cx="377567" cy="516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DescendingProcess">
  <dgm:title val=""/>
  <dgm:desc val=""/>
  <dgm:catLst>
    <dgm:cat type="process" pri="23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clrData>
  <dgm:layoutNode name="Name0">
    <dgm:varLst>
      <dgm:chMax val="7"/>
      <dgm:chPref val="5"/>
    </dgm:varLst>
    <dgm:alg type="composite">
      <dgm:param type="ar" val="1.1"/>
    </dgm:alg>
    <dgm:shape xmlns:r="http://schemas.openxmlformats.org/officeDocument/2006/relationships" r:blip="">
      <dgm:adjLst/>
    </dgm:shape>
    <dgm:choose name="Name1">
      <dgm:if name="Name2" axis="ch" ptType="node" func="cnt" op="equ" val="1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</dgm:constrLst>
      </dgm:if>
      <dgm:if name="Name3" axis="ch" ptType="node" func="cnt" op="equ" val="2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"/>
          <dgm:constr type="b" for="ch" forName="txNode2" refType="h"/>
          <dgm:constr type="r" for="ch" forName="txNode2" refType="w"/>
          <dgm:constr type="h" for="ch" forName="txNode2" refType="h" fact="0.16"/>
        </dgm:constrLst>
      </dgm:if>
      <dgm:if name="Name4" axis="ch" ptType="node" func="cnt" op="equ" val="3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56"/>
          <dgm:constr type="ctrY" for="ch" forName="txNode2" refType="h" fact="0.3992"/>
          <dgm:constr type="r" for="ch" forName="txNode2" refType="w"/>
          <dgm:constr type="h" for="ch" forName="txNode2" refType="h" fact="0.16"/>
          <dgm:constr type="l" for="ch" forName="txNode3" refType="w" fact="0.5"/>
          <dgm:constr type="b" for="ch" forName="txNode3" refType="h"/>
          <dgm:constr type="r" for="ch" forName="txNode3" refType="w"/>
          <dgm:constr type="h" for="ch" forName="txNode3" refType="h" fact="0.16"/>
          <dgm:constr type="ctrX" for="ch" forName="dotNode2" refType="w" fact="0.4782"/>
          <dgm:constr type="ctrY" for="ch" forName="dotNode2" refType="h" fact="0.3992"/>
          <dgm:constr type="h" for="ch" forName="dotNode2" refType="h" fact="0.0218"/>
          <dgm:constr type="w" for="ch" forName="dotNode2" refType="h" refFor="ch" refForName="dotNode2"/>
        </dgm:constrLst>
      </dgm:if>
      <dgm:if name="Name5" axis="ch" ptType="node" func="cnt" op="equ" val="4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9"/>
          <dgm:constr type="ctrY" for="ch" forName="txNode2" refType="h" fact="0.315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5004"/>
          <dgm:constr type="r" for="ch" forName="txNode3" refType="w" fact="0.5"/>
          <dgm:constr type="h" for="ch" forName="txNode3" refType="h" fact="0.16"/>
          <dgm:constr type="l" for="ch" forName="txNode4" refType="w" fact="0.5"/>
          <dgm:constr type="b" for="ch" forName="txNode4" refType="h"/>
          <dgm:constr type="r" for="ch" forName="txNode4" refType="w"/>
          <dgm:constr type="h" for="ch" forName="txNode4" refType="h" fact="0.16"/>
          <dgm:constr type="ctrX" for="ch" forName="dotNode2" refType="w" fact="0.39"/>
          <dgm:constr type="ctrY" for="ch" forName="dotNode2" refType="h" fact="0.315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5626"/>
          <dgm:constr type="ctrY" for="ch" forName="dotNode3" refType="h" fact="0.5004"/>
          <dgm:constr type="h" for="ch" forName="dotNode3" refType="h" fact="0.0218"/>
          <dgm:constr type="w" for="ch" forName="dotNode3" refType="h" refFor="ch" refForName="dotNode3"/>
        </dgm:constrLst>
      </dgm:if>
      <dgm:if name="Name6" axis="ch" ptType="node" func="cnt" op="equ" val="5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6"/>
          <dgm:constr type="ctrY" for="ch" forName="txNode2" refType="h" fact="0.2885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4089"/>
          <dgm:constr type="r" for="ch" forName="txNode3" refType="w" fact="0.43"/>
          <dgm:constr type="h" for="ch" forName="txNode3" refType="h" fact="0.16"/>
          <dgm:constr type="l" for="ch" forName="txNode4" refType="w" fact="0.67"/>
          <dgm:constr type="ctrY" for="ch" forName="txNode4" refType="h" fact="0.5497"/>
          <dgm:constr type="r" for="ch" forName="txNode4" refType="w"/>
          <dgm:constr type="h" for="ch" forName="txNode4" refType="h" fact="0.16"/>
          <dgm:constr type="l" for="ch" forName="txNode5" refType="w" fact="0.5"/>
          <dgm:constr type="b" for="ch" forName="txNode5" refType="h"/>
          <dgm:constr type="r" for="ch" forName="txNode5" refType="w"/>
          <dgm:constr type="h" for="ch" forName="txNode5" refType="h" fact="0.16"/>
          <dgm:constr type="ctrX" for="ch" forName="dotNode2" refType="w" fact="0.3565"/>
          <dgm:constr type="ctrY" for="ch" forName="dotNode2" refType="h" fact="0.2885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922"/>
          <dgm:constr type="ctrY" for="ch" forName="dotNode3" refType="h" fact="0.4089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939"/>
          <dgm:constr type="ctrY" for="ch" forName="dotNode4" refType="h" fact="0.5497"/>
          <dgm:constr type="h" for="ch" forName="dotNode4" refType="h" fact="0.0218"/>
          <dgm:constr type="w" for="ch" forName="dotNode4" refType="h" refFor="ch" refForName="dotNode4"/>
        </dgm:constrLst>
      </dgm:if>
      <dgm:if name="Name7" axis="ch" ptType="node" func="cnt" op="equ" val="6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5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638"/>
          <dgm:constr type="r" for="ch" forName="txNode3" refType="w" fact="0.37"/>
          <dgm:constr type="h" for="ch" forName="txNode3" refType="h" fact="0.16"/>
          <dgm:constr type="l" for="ch" forName="txNode4" refType="w" fact="0.63"/>
          <dgm:constr type="ctrY" for="ch" forName="txNode4" refType="h" fact="0.4744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961"/>
          <dgm:constr type="r" for="ch" forName="txNode5" refType="w" fact="0.55"/>
          <dgm:constr type="h" for="ch" forName="txNode5" refType="h" fact="0.16"/>
          <dgm:constr type="l" for="ch" forName="txNode6" refType="w" fact="0.5"/>
          <dgm:constr type="b" for="ch" forName="txNode6" refType="h"/>
          <dgm:constr type="r" for="ch" forName="txNode6" refType="w"/>
          <dgm:constr type="h" for="ch" forName="txNode6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419"/>
          <dgm:constr type="ctrY" for="ch" forName="dotNode3" refType="h" fact="0.3638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425"/>
          <dgm:constr type="ctrY" for="ch" forName="dotNode4" refType="h" fact="0.4744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6153"/>
          <dgm:constr type="ctrY" for="ch" forName="dotNode5" refType="h" fact="0.5961"/>
          <dgm:constr type="h" for="ch" forName="dotNode5" refType="h" fact="0.0218"/>
          <dgm:constr type="w" for="ch" forName="dotNode5" refType="h" refFor="ch" refForName="dotNode5"/>
        </dgm:constrLst>
      </dgm:if>
      <dgm:else name="Name8">
        <dgm:constrLst>
          <dgm:constr type="primFontSz" for="ch" ptType="node" op="equ" val="65"/>
          <dgm:constr type="w" for="ch" forName="arrowNode" refType="w" fact="0.75"/>
          <dgm:constr type="h" for="ch" forName="arrowNode" refType="h"/>
          <dgm:constr type="l" for="ch" forName="arrowNode" refType="w" fact="0.07"/>
          <dgm:constr type="t" for="ch" forName="arrowNode"/>
          <dgm:constr type="l" for="ch" forName="txNode1" refType="w" fact="0"/>
          <dgm:constr type="t" for="ch" forName="txNode1" refType="h" fact="0"/>
          <dgm:constr type="r" for="ch" forName="txNode1" refType="w" fact="0.37"/>
          <dgm:constr type="h" for="ch" forName="txNode1" refType="h" fact="0.16"/>
          <dgm:constr type="l" for="ch" forName="txNode2" refType="w" fact="0.44"/>
          <dgm:constr type="ctrY" for="ch" forName="txNode2" refType="h" fact="0.2693"/>
          <dgm:constr type="r" for="ch" forName="txNode2" refType="w"/>
          <dgm:constr type="h" for="ch" forName="txNode2" refType="h" fact="0.16"/>
          <dgm:constr type="l" for="ch" forName="txNode3" refType="w" fact="0"/>
          <dgm:constr type="ctrY" for="ch" forName="txNode3" refType="h" fact="0.3424"/>
          <dgm:constr type="r" for="ch" forName="txNode3" refType="w" fact="0.33"/>
          <dgm:constr type="h" for="ch" forName="txNode3" refType="h" fact="0.16"/>
          <dgm:constr type="l" for="ch" forName="txNode4" refType="w" fact="0.61"/>
          <dgm:constr type="ctrY" for="ch" forName="txNode4" refType="h" fact="0.4276"/>
          <dgm:constr type="r" for="ch" forName="txNode4" refType="w"/>
          <dgm:constr type="h" for="ch" forName="txNode4" refType="h" fact="0.16"/>
          <dgm:constr type="l" for="ch" forName="txNode5" refType="w" fact="0"/>
          <dgm:constr type="ctrY" for="ch" forName="txNode5" refType="h" fact="0.5218"/>
          <dgm:constr type="r" for="ch" forName="txNode5" refType="w" fact="0.5"/>
          <dgm:constr type="h" for="ch" forName="txNode5" refType="h" fact="0.16"/>
          <dgm:constr type="l" for="ch" forName="txNode6" refType="w" fact="0.71"/>
          <dgm:constr type="ctrY" for="ch" forName="txNode6" refType="h" fact="0.6179"/>
          <dgm:constr type="r" for="ch" forName="txNode6" refType="w"/>
          <dgm:constr type="h" for="ch" forName="txNode6" refType="h" fact="0.16"/>
          <dgm:constr type="l" for="ch" forName="txNode7" refType="w" fact="0.5"/>
          <dgm:constr type="b" for="ch" forName="txNode7" refType="h"/>
          <dgm:constr type="r" for="ch" forName="txNode7" refType="w"/>
          <dgm:constr type="h" for="ch" forName="txNode7" refType="h" fact="0.16"/>
          <dgm:constr type="ctrX" for="ch" forName="dotNode2" refType="w" fact="0.33"/>
          <dgm:constr type="ctrY" for="ch" forName="dotNode2" refType="h" fact="0.2693"/>
          <dgm:constr type="h" for="ch" forName="dotNode2" refType="h" fact="0.0218"/>
          <dgm:constr type="w" for="ch" forName="dotNode2" refType="h" refFor="ch" refForName="dotNode2"/>
          <dgm:constr type="ctrX" for="ch" forName="dotNode3" refType="w" fact="0.425"/>
          <dgm:constr type="ctrY" for="ch" forName="dotNode3" refType="h" fact="0.3424"/>
          <dgm:constr type="h" for="ch" forName="dotNode3" refType="h" fact="0.0218"/>
          <dgm:constr type="w" for="ch" forName="dotNode3" refType="h" refFor="ch" refForName="dotNode3"/>
          <dgm:constr type="ctrX" for="ch" forName="dotNode4" refType="w" fact="0.505"/>
          <dgm:constr type="ctrY" for="ch" forName="dotNode4" refType="h" fact="0.4276"/>
          <dgm:constr type="h" for="ch" forName="dotNode4" refType="h" fact="0.0218"/>
          <dgm:constr type="w" for="ch" forName="dotNode4" refType="h" refFor="ch" refForName="dotNode4"/>
          <dgm:constr type="ctrX" for="ch" forName="dotNode5" refType="w" fact="0.5742"/>
          <dgm:constr type="ctrY" for="ch" forName="dotNode5" refType="h" fact="0.5218"/>
          <dgm:constr type="h" for="ch" forName="dotNode5" refType="h" fact="0.0218"/>
          <dgm:constr type="w" for="ch" forName="dotNode5" refType="h" refFor="ch" refForName="dotNode5"/>
          <dgm:constr type="ctrX" for="ch" forName="dotNode6" refType="w" fact="0.63"/>
          <dgm:constr type="ctrY" for="ch" forName="dotNode6" refType="h" fact="0.6179"/>
          <dgm:constr type="h" for="ch" forName="dotNode6" refType="h" fact="0.0218"/>
          <dgm:constr type="w" for="ch" forName="dotNode6" refType="h" refFor="ch" refForName="dotNode6"/>
        </dgm:constrLst>
      </dgm:else>
    </dgm:choose>
    <dgm:forEach name="Name9" axis="self" ptType="parTrans">
      <dgm:forEach name="Name10" axis="self" ptType="sibTrans" st="2">
        <dgm:forEach name="dotRepeat" axis="self">
          <dgm:layoutNode name="dotRepeatNode" styleLbl="fgShp">
            <dgm:alg type="sp"/>
            <dgm:shape xmlns:r="http://schemas.openxmlformats.org/officeDocument/2006/relationships" type="ellipse" r:blip="">
              <dgm:adjLst/>
            </dgm:shape>
            <dgm:presOf axis="self"/>
          </dgm:layoutNode>
        </dgm:forEach>
      </dgm:forEach>
    </dgm:forEach>
    <dgm:choose name="Name11">
      <dgm:if name="Name12" axis="ch" ptType="node" func="cnt" op="gte" val="1">
        <dgm:layoutNode name="arrowNode" styleLbl="node1">
          <dgm:alg type="sp"/>
          <dgm:shape xmlns:r="http://schemas.openxmlformats.org/officeDocument/2006/relationships" rot="73.2729" type="swooshArrow" r:blip="">
            <dgm:adjLst>
              <dgm:adj idx="1" val="0.1631"/>
              <dgm:adj idx="2" val="0.3137"/>
            </dgm:adjLst>
          </dgm:shape>
          <dgm:presOf/>
        </dgm:layoutNode>
      </dgm:if>
      <dgm:else name="Name13"/>
    </dgm:choose>
    <dgm:forEach name="Name14" axis="ch" ptType="node" cnt="1">
      <dgm:layoutNode name="txNode1" styleLbl="revTx">
        <dgm:varLst>
          <dgm:bulletEnabled val="1"/>
        </dgm:varLst>
        <dgm:alg type="tx">
          <dgm:param type="txAnchorVert" val="b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15" axis="ch" ptType="node" st="2" cnt="1">
      <dgm:layoutNode name="txNode2" styleLbl="revTx">
        <dgm:varLst>
          <dgm:bulletEnabled val="1"/>
        </dgm:varLst>
        <dgm:choose name="Name16">
          <dgm:if name="Name17" axis="self" ptType="node" func="revPos" op="equ" val="1">
            <dgm:alg type="tx">
              <dgm:param type="txAnchorVert" val="t"/>
            </dgm:alg>
          </dgm:if>
          <dgm:if name="Name18" axis="self" ptType="node" func="posOdd" op="equ" val="1">
            <dgm:alg type="tx">
              <dgm:param type="parTxLTRAlign" val="r"/>
              <dgm:param type="parTxRTLAlign" val="r"/>
            </dgm:alg>
          </dgm:if>
          <dgm:else name="Name1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20">
        <dgm:if name="Name21" axis="par ch" ptType="all node" func="cnt" op="neq" val="2">
          <dgm:forEach name="Name22" axis="follow" ptType="sibTrans" cnt="1">
            <dgm:layoutNode name="dotNode2">
              <dgm:alg type="sp"/>
              <dgm:shape xmlns:r="http://schemas.openxmlformats.org/officeDocument/2006/relationships" r:blip="">
                <dgm:adjLst/>
              </dgm:shape>
              <dgm:presOf/>
              <dgm:forEach name="Name23" ref="dotRepeat"/>
            </dgm:layoutNode>
          </dgm:forEach>
        </dgm:if>
        <dgm:else name="Name24"/>
      </dgm:choose>
    </dgm:forEach>
    <dgm:forEach name="Name25" axis="ch" ptType="node" st="3" cnt="1">
      <dgm:layoutNode name="txNode3" styleLbl="revTx">
        <dgm:varLst>
          <dgm:bulletEnabled val="1"/>
        </dgm:varLst>
        <dgm:choose name="Name26">
          <dgm:if name="Name27" axis="self" ptType="node" func="revPos" op="equ" val="1">
            <dgm:alg type="tx">
              <dgm:param type="txAnchorVert" val="t"/>
            </dgm:alg>
          </dgm:if>
          <dgm:if name="Name28" axis="self" ptType="node" func="posOdd" op="equ" val="1">
            <dgm:alg type="tx">
              <dgm:param type="parTxLTRAlign" val="r"/>
              <dgm:param type="parTxRTLAlign" val="r"/>
            </dgm:alg>
          </dgm:if>
          <dgm:else name="Name2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30">
        <dgm:if name="Name31" axis="par ch" ptType="all node" func="cnt" op="neq" val="3">
          <dgm:forEach name="Name32" axis="follow" ptType="sibTrans" cnt="1">
            <dgm:layoutNode name="dotNode3">
              <dgm:alg type="sp"/>
              <dgm:shape xmlns:r="http://schemas.openxmlformats.org/officeDocument/2006/relationships" r:blip="">
                <dgm:adjLst/>
              </dgm:shape>
              <dgm:presOf/>
              <dgm:forEach name="Name33" ref="dotRepeat"/>
            </dgm:layoutNode>
          </dgm:forEach>
        </dgm:if>
        <dgm:else name="Name34"/>
      </dgm:choose>
    </dgm:forEach>
    <dgm:forEach name="Name35" axis="ch" ptType="node" st="4" cnt="1">
      <dgm:layoutNode name="txNode4" styleLbl="revTx">
        <dgm:varLst>
          <dgm:bulletEnabled val="1"/>
        </dgm:varLst>
        <dgm:choose name="Name36">
          <dgm:if name="Name37" axis="self" ptType="node" func="revPos" op="equ" val="1">
            <dgm:alg type="tx">
              <dgm:param type="txAnchorVert" val="t"/>
            </dgm:alg>
          </dgm:if>
          <dgm:if name="Name38" axis="self" ptType="node" func="posOdd" op="equ" val="1">
            <dgm:alg type="tx">
              <dgm:param type="parTxLTRAlign" val="r"/>
              <dgm:param type="parTxRTLAlign" val="r"/>
            </dgm:alg>
          </dgm:if>
          <dgm:else name="Name3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40">
        <dgm:if name="Name41" axis="par ch" ptType="all node" func="cnt" op="neq" val="4">
          <dgm:forEach name="Name42" axis="follow" ptType="sibTrans" cnt="1">
            <dgm:layoutNode name="dotNode4">
              <dgm:alg type="sp"/>
              <dgm:shape xmlns:r="http://schemas.openxmlformats.org/officeDocument/2006/relationships" r:blip="">
                <dgm:adjLst/>
              </dgm:shape>
              <dgm:presOf/>
              <dgm:forEach name="Name43" ref="dotRepeat"/>
            </dgm:layoutNode>
          </dgm:forEach>
        </dgm:if>
        <dgm:else name="Name44"/>
      </dgm:choose>
    </dgm:forEach>
    <dgm:forEach name="Name45" axis="ch" ptType="node" st="5" cnt="1">
      <dgm:layoutNode name="txNode5" styleLbl="revTx">
        <dgm:varLst>
          <dgm:bulletEnabled val="1"/>
        </dgm:varLst>
        <dgm:choose name="Name46">
          <dgm:if name="Name47" axis="self" ptType="node" func="revPos" op="equ" val="1">
            <dgm:alg type="tx">
              <dgm:param type="txAnchorVert" val="t"/>
            </dgm:alg>
          </dgm:if>
          <dgm:if name="Name48" axis="self" ptType="node" func="posOdd" op="equ" val="1">
            <dgm:alg type="tx">
              <dgm:param type="parTxLTRAlign" val="r"/>
              <dgm:param type="parTxRTLAlign" val="r"/>
            </dgm:alg>
          </dgm:if>
          <dgm:else name="Name4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50">
        <dgm:if name="Name51" axis="par ch" ptType="all node" func="cnt" op="neq" val="5">
          <dgm:forEach name="Name52" axis="follow" ptType="sibTrans" cnt="1">
            <dgm:layoutNode name="dotNode5">
              <dgm:alg type="sp"/>
              <dgm:shape xmlns:r="http://schemas.openxmlformats.org/officeDocument/2006/relationships" r:blip="">
                <dgm:adjLst/>
              </dgm:shape>
              <dgm:presOf/>
              <dgm:forEach name="Name53" ref="dotRepeat"/>
            </dgm:layoutNode>
          </dgm:forEach>
        </dgm:if>
        <dgm:else name="Name54"/>
      </dgm:choose>
    </dgm:forEach>
    <dgm:forEach name="Name55" axis="ch" ptType="node" st="6" cnt="1">
      <dgm:layoutNode name="txNode6" styleLbl="revTx">
        <dgm:varLst>
          <dgm:bulletEnabled val="1"/>
        </dgm:varLst>
        <dgm:choose name="Name56">
          <dgm:if name="Name57" axis="self" ptType="node" func="revPos" op="equ" val="1">
            <dgm:alg type="tx">
              <dgm:param type="txAnchorVert" val="t"/>
            </dgm:alg>
          </dgm:if>
          <dgm:if name="Name58" axis="self" ptType="node" func="posOdd" op="equ" val="1">
            <dgm:alg type="tx">
              <dgm:param type="parTxLTRAlign" val="r"/>
              <dgm:param type="parTxRTLAlign" val="r"/>
            </dgm:alg>
          </dgm:if>
          <dgm:else name="Name59">
            <dgm:alg type="tx">
              <dgm:param type="parTxLTRAlign" val="l"/>
              <dgm:param type="parTxRTLAlign" val="l"/>
            </dgm:alg>
          </dgm:else>
        </dgm:choose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60">
        <dgm:if name="Name61" axis="par ch" ptType="all node" func="cnt" op="neq" val="6">
          <dgm:forEach name="Name62" axis="follow" ptType="sibTrans" cnt="1">
            <dgm:layoutNode name="dotNode6">
              <dgm:alg type="sp"/>
              <dgm:shape xmlns:r="http://schemas.openxmlformats.org/officeDocument/2006/relationships" r:blip="">
                <dgm:adjLst/>
              </dgm:shape>
              <dgm:presOf/>
              <dgm:forEach name="Name63" ref="dotRepeat"/>
            </dgm:layoutNode>
          </dgm:forEach>
        </dgm:if>
        <dgm:else name="Name64"/>
      </dgm:choose>
    </dgm:forEach>
    <dgm:forEach name="Name65" axis="ch" ptType="node" st="7" cnt="1">
      <dgm:layoutNode name="txNode7" styleLbl="revTx">
        <dgm:varLst>
          <dgm:bulletEnabled val="1"/>
        </dgm:varLst>
        <dgm:alg type="tx">
          <dgm:param type="txAnchorVert" val="t"/>
        </dgm:alg>
        <dgm:shape xmlns:r="http://schemas.openxmlformats.org/officeDocument/2006/relationships" type="rect" r:blip="" zOrderOff="10">
          <dgm:adjLst/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12/2/2019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l-GR" smtClean="0"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21" r:id="rId1"/>
    <p:sldLayoutId id="2147484822" r:id="rId2"/>
    <p:sldLayoutId id="2147484823" r:id="rId3"/>
    <p:sldLayoutId id="2147484824" r:id="rId4"/>
    <p:sldLayoutId id="2147484825" r:id="rId5"/>
    <p:sldLayoutId id="2147484826" r:id="rId6"/>
    <p:sldLayoutId id="2147484827" r:id="rId7"/>
    <p:sldLayoutId id="2147484828" r:id="rId8"/>
    <p:sldLayoutId id="2147484829" r:id="rId9"/>
    <p:sldLayoutId id="2147484830" r:id="rId10"/>
    <p:sldLayoutId id="2147484831" r:id="rId11"/>
    <p:sldLayoutId id="2147484832" r:id="rId12"/>
    <p:sldLayoutId id="2147484833" r:id="rId13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4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0" y="1905000"/>
            <a:ext cx="5181600" cy="1981199"/>
          </a:xfrm>
        </p:spPr>
        <p:txBody>
          <a:bodyPr>
            <a:normAutofit fontScale="90000"/>
          </a:bodyPr>
          <a:lstStyle/>
          <a:p>
            <a:r>
              <a:rPr lang="el-GR" i="1" dirty="0" smtClean="0"/>
              <a:t>«Προγραμματισμός Εκπαιδευτικού Έργου σχ. έτους 2019-20 – 5</a:t>
            </a:r>
            <a:r>
              <a:rPr lang="el-GR" i="1" baseline="30000" dirty="0" smtClean="0"/>
              <a:t>η</a:t>
            </a:r>
            <a:r>
              <a:rPr lang="el-GR" i="1" dirty="0" smtClean="0"/>
              <a:t> Ενότητα ΠΕ.Κ.Ε.Σ. Θεσσαλίας»</a:t>
            </a:r>
            <a:endParaRPr lang="el-GR" i="1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4648200" cy="1219200"/>
          </a:xfrm>
        </p:spPr>
        <p:txBody>
          <a:bodyPr>
            <a:normAutofit fontScale="77500" lnSpcReduction="20000"/>
          </a:bodyPr>
          <a:lstStyle/>
          <a:p>
            <a:r>
              <a:rPr lang="el-GR" dirty="0" smtClean="0"/>
              <a:t>Σ.Ε.Ε. ΠΕ70  </a:t>
            </a:r>
            <a:r>
              <a:rPr lang="el-GR" b="1" dirty="0" smtClean="0">
                <a:solidFill>
                  <a:schemeClr val="tx1"/>
                </a:solidFill>
              </a:rPr>
              <a:t>ΠΕ.Κ.Ε.Σ. Θεσσαλίας</a:t>
            </a:r>
          </a:p>
          <a:p>
            <a:r>
              <a:rPr lang="en-US" b="1" dirty="0" smtClean="0"/>
              <a:t>PhD </a:t>
            </a:r>
            <a:r>
              <a:rPr lang="el-GR" b="1" dirty="0" smtClean="0">
                <a:solidFill>
                  <a:schemeClr val="tx2">
                    <a:lumMod val="10000"/>
                  </a:schemeClr>
                </a:solidFill>
              </a:rPr>
              <a:t>Καραγιώργου Αικατερίνη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Επιμορφωτική συνάντηση 09-09-2019 / Τρίκαλα</a:t>
            </a:r>
          </a:p>
          <a:p>
            <a:r>
              <a:rPr lang="el-GR" b="1" dirty="0" smtClean="0">
                <a:solidFill>
                  <a:schemeClr val="tx1"/>
                </a:solidFill>
              </a:rPr>
              <a:t>Επιμορφωτική συνάντηση 10-09-2019 / Λάρισα</a:t>
            </a:r>
            <a:endParaRPr lang="el-G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18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Προγραμματισμός Εκπαιδευτικού Έργου</a:t>
            </a:r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97897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559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α</a:t>
            </a:r>
            <a:r>
              <a:rPr lang="el-GR" dirty="0"/>
              <a:t>)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Σχολείο και Σχολική Ζωή</a:t>
            </a:r>
            <a:r>
              <a:rPr lang="el-GR" dirty="0"/>
              <a:t>.</a:t>
            </a:r>
          </a:p>
        </p:txBody>
      </p:sp>
      <p:graphicFrame>
        <p:nvGraphicFramePr>
          <p:cNvPr id="7" name="Θέση περιεχομένου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343432"/>
              </p:ext>
            </p:extLst>
          </p:nvPr>
        </p:nvGraphicFramePr>
        <p:xfrm>
          <a:off x="457200" y="1600200"/>
          <a:ext cx="82296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1528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l-GR" dirty="0">
                <a:solidFill>
                  <a:schemeClr val="tx1"/>
                </a:solidFill>
              </a:rPr>
              <a:t>β) </a:t>
            </a:r>
            <a:r>
              <a:rPr lang="el-GR" dirty="0">
                <a:solidFill>
                  <a:schemeClr val="accent3">
                    <a:lumMod val="75000"/>
                  </a:schemeClr>
                </a:solidFill>
              </a:rPr>
              <a:t>Λειτουργία Σχολείου και Εκπαιδευτικές Διαδικασίες</a:t>
            </a:r>
            <a:r>
              <a:rPr lang="el-GR" dirty="0"/>
              <a:t>.</a:t>
            </a: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3054144"/>
              </p:ext>
            </p:extLst>
          </p:nvPr>
        </p:nvGraphicFramePr>
        <p:xfrm>
          <a:off x="228600" y="1371600"/>
          <a:ext cx="86868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56798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>
                <a:solidFill>
                  <a:schemeClr val="tx1"/>
                </a:solidFill>
              </a:rPr>
              <a:t>γ) </a:t>
            </a:r>
            <a:r>
              <a:rPr lang="el-GR" sz="3200" dirty="0">
                <a:solidFill>
                  <a:schemeClr val="accent3">
                    <a:lumMod val="75000"/>
                  </a:schemeClr>
                </a:solidFill>
              </a:rPr>
              <a:t>Εκπαιδευτικά Αποτελέσματα. 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266036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980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9740" y="-66664"/>
            <a:ext cx="8226044" cy="1133464"/>
          </a:xfrm>
          <a:prstGeom prst="rect">
            <a:avLst/>
          </a:prstGeom>
        </p:spPr>
        <p:txBody>
          <a:bodyPr vert="horz" wrap="square" lIns="0" tIns="390982" rIns="0" bIns="0" rtlCol="0">
            <a:spAutoFit/>
          </a:bodyPr>
          <a:lstStyle/>
          <a:p>
            <a:pPr marL="8255" algn="ctr">
              <a:lnSpc>
                <a:spcPct val="100000"/>
              </a:lnSpc>
              <a:spcBef>
                <a:spcPts val="100"/>
              </a:spcBef>
            </a:pPr>
            <a:r>
              <a:rPr lang="el-GR" spc="-10" dirty="0" smtClean="0"/>
              <a:t>ΠΡΟΓΡΑΜΜΑΤΙΣΜΟΣ - </a:t>
            </a:r>
            <a:r>
              <a:rPr spc="-10" dirty="0" smtClean="0"/>
              <a:t>ΑΠΟΤΙΜΗΣΗ </a:t>
            </a:r>
            <a:r>
              <a:rPr spc="-25" dirty="0" smtClean="0"/>
              <a:t>: </a:t>
            </a:r>
            <a:r>
              <a:rPr spc="-5" dirty="0" smtClean="0"/>
              <a:t>ΟΙ </a:t>
            </a:r>
            <a:r>
              <a:rPr spc="-90" dirty="0"/>
              <a:t>ΔΥΟ </a:t>
            </a:r>
            <a:r>
              <a:rPr dirty="0"/>
              <a:t>ΟΨΕΙΣ</a:t>
            </a:r>
            <a:r>
              <a:rPr spc="30" dirty="0"/>
              <a:t> </a:t>
            </a:r>
            <a:r>
              <a:rPr spc="-45" dirty="0"/>
              <a:t>ΤΟΥ</a:t>
            </a:r>
          </a:p>
          <a:p>
            <a:pPr marL="8255" algn="ctr">
              <a:lnSpc>
                <a:spcPct val="100000"/>
              </a:lnSpc>
            </a:pPr>
            <a:r>
              <a:rPr spc="-15" dirty="0"/>
              <a:t>ΙΔΙΟΥ </a:t>
            </a:r>
            <a:r>
              <a:rPr spc="-30" dirty="0"/>
              <a:t>ΝΟΜΙΣΜΑΤΟΣ</a:t>
            </a:r>
          </a:p>
        </p:txBody>
      </p:sp>
      <p:sp>
        <p:nvSpPr>
          <p:cNvPr id="3" name="object 3"/>
          <p:cNvSpPr/>
          <p:nvPr/>
        </p:nvSpPr>
        <p:spPr>
          <a:xfrm>
            <a:off x="4572000" y="22098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1562100" y="0"/>
                </a:moveTo>
                <a:lnTo>
                  <a:pt x="0" y="0"/>
                </a:lnTo>
                <a:lnTo>
                  <a:pt x="0" y="3048000"/>
                </a:lnTo>
                <a:lnTo>
                  <a:pt x="1562100" y="3048000"/>
                </a:lnTo>
                <a:lnTo>
                  <a:pt x="1610754" y="3047274"/>
                </a:lnTo>
                <a:lnTo>
                  <a:pt x="1659038" y="3045113"/>
                </a:lnTo>
                <a:lnTo>
                  <a:pt x="1706931" y="3041535"/>
                </a:lnTo>
                <a:lnTo>
                  <a:pt x="1754409" y="3036564"/>
                </a:lnTo>
                <a:lnTo>
                  <a:pt x="1801452" y="3030219"/>
                </a:lnTo>
                <a:lnTo>
                  <a:pt x="1848039" y="3022523"/>
                </a:lnTo>
                <a:lnTo>
                  <a:pt x="1894146" y="3013495"/>
                </a:lnTo>
                <a:lnTo>
                  <a:pt x="1939754" y="3003157"/>
                </a:lnTo>
                <a:lnTo>
                  <a:pt x="1984840" y="2991531"/>
                </a:lnTo>
                <a:lnTo>
                  <a:pt x="2029383" y="2978636"/>
                </a:lnTo>
                <a:lnTo>
                  <a:pt x="2073361" y="2964495"/>
                </a:lnTo>
                <a:lnTo>
                  <a:pt x="2116752" y="2949128"/>
                </a:lnTo>
                <a:lnTo>
                  <a:pt x="2159536" y="2932557"/>
                </a:lnTo>
                <a:lnTo>
                  <a:pt x="2201689" y="2914802"/>
                </a:lnTo>
                <a:lnTo>
                  <a:pt x="2243191" y="2895885"/>
                </a:lnTo>
                <a:lnTo>
                  <a:pt x="2284021" y="2875827"/>
                </a:lnTo>
                <a:lnTo>
                  <a:pt x="2324155" y="2854648"/>
                </a:lnTo>
                <a:lnTo>
                  <a:pt x="2363574" y="2832370"/>
                </a:lnTo>
                <a:lnTo>
                  <a:pt x="2402255" y="2809014"/>
                </a:lnTo>
                <a:lnTo>
                  <a:pt x="2440177" y="2784602"/>
                </a:lnTo>
                <a:lnTo>
                  <a:pt x="2477317" y="2759153"/>
                </a:lnTo>
                <a:lnTo>
                  <a:pt x="2513655" y="2732689"/>
                </a:lnTo>
                <a:lnTo>
                  <a:pt x="2549169" y="2705232"/>
                </a:lnTo>
                <a:lnTo>
                  <a:pt x="2583838" y="2676802"/>
                </a:lnTo>
                <a:lnTo>
                  <a:pt x="2617638" y="2647421"/>
                </a:lnTo>
                <a:lnTo>
                  <a:pt x="2650550" y="2617109"/>
                </a:lnTo>
                <a:lnTo>
                  <a:pt x="2682552" y="2585887"/>
                </a:lnTo>
                <a:lnTo>
                  <a:pt x="2713621" y="2553778"/>
                </a:lnTo>
                <a:lnTo>
                  <a:pt x="2743736" y="2520801"/>
                </a:lnTo>
                <a:lnTo>
                  <a:pt x="2772876" y="2486978"/>
                </a:lnTo>
                <a:lnTo>
                  <a:pt x="2801019" y="2452330"/>
                </a:lnTo>
                <a:lnTo>
                  <a:pt x="2828143" y="2416878"/>
                </a:lnTo>
                <a:lnTo>
                  <a:pt x="2854228" y="2380642"/>
                </a:lnTo>
                <a:lnTo>
                  <a:pt x="2879250" y="2343646"/>
                </a:lnTo>
                <a:lnTo>
                  <a:pt x="2903189" y="2305908"/>
                </a:lnTo>
                <a:lnTo>
                  <a:pt x="2926023" y="2267451"/>
                </a:lnTo>
                <a:lnTo>
                  <a:pt x="2947730" y="2228295"/>
                </a:lnTo>
                <a:lnTo>
                  <a:pt x="2968289" y="2188462"/>
                </a:lnTo>
                <a:lnTo>
                  <a:pt x="2987679" y="2147972"/>
                </a:lnTo>
                <a:lnTo>
                  <a:pt x="3005877" y="2106847"/>
                </a:lnTo>
                <a:lnTo>
                  <a:pt x="3022862" y="2065108"/>
                </a:lnTo>
                <a:lnTo>
                  <a:pt x="3038612" y="2022775"/>
                </a:lnTo>
                <a:lnTo>
                  <a:pt x="3053106" y="1979871"/>
                </a:lnTo>
                <a:lnTo>
                  <a:pt x="3066322" y="1936415"/>
                </a:lnTo>
                <a:lnTo>
                  <a:pt x="3078239" y="1892430"/>
                </a:lnTo>
                <a:lnTo>
                  <a:pt x="3088834" y="1847936"/>
                </a:lnTo>
                <a:lnTo>
                  <a:pt x="3098087" y="1802954"/>
                </a:lnTo>
                <a:lnTo>
                  <a:pt x="3105976" y="1757505"/>
                </a:lnTo>
                <a:lnTo>
                  <a:pt x="3112479" y="1711611"/>
                </a:lnTo>
                <a:lnTo>
                  <a:pt x="3117574" y="1665292"/>
                </a:lnTo>
                <a:lnTo>
                  <a:pt x="3121241" y="1618570"/>
                </a:lnTo>
                <a:lnTo>
                  <a:pt x="3123456" y="1571465"/>
                </a:lnTo>
                <a:lnTo>
                  <a:pt x="3124200" y="1524000"/>
                </a:lnTo>
                <a:lnTo>
                  <a:pt x="3123456" y="1476534"/>
                </a:lnTo>
                <a:lnTo>
                  <a:pt x="3121241" y="1429429"/>
                </a:lnTo>
                <a:lnTo>
                  <a:pt x="3117574" y="1382707"/>
                </a:lnTo>
                <a:lnTo>
                  <a:pt x="3112479" y="1336388"/>
                </a:lnTo>
                <a:lnTo>
                  <a:pt x="3105976" y="1290494"/>
                </a:lnTo>
                <a:lnTo>
                  <a:pt x="3098087" y="1245045"/>
                </a:lnTo>
                <a:lnTo>
                  <a:pt x="3088834" y="1200063"/>
                </a:lnTo>
                <a:lnTo>
                  <a:pt x="3078239" y="1155569"/>
                </a:lnTo>
                <a:lnTo>
                  <a:pt x="3066322" y="1111584"/>
                </a:lnTo>
                <a:lnTo>
                  <a:pt x="3053106" y="1068128"/>
                </a:lnTo>
                <a:lnTo>
                  <a:pt x="3038612" y="1025224"/>
                </a:lnTo>
                <a:lnTo>
                  <a:pt x="3022862" y="982891"/>
                </a:lnTo>
                <a:lnTo>
                  <a:pt x="3005877" y="941152"/>
                </a:lnTo>
                <a:lnTo>
                  <a:pt x="2987679" y="900027"/>
                </a:lnTo>
                <a:lnTo>
                  <a:pt x="2968289" y="859537"/>
                </a:lnTo>
                <a:lnTo>
                  <a:pt x="2947730" y="819704"/>
                </a:lnTo>
                <a:lnTo>
                  <a:pt x="2926023" y="780548"/>
                </a:lnTo>
                <a:lnTo>
                  <a:pt x="2903189" y="742091"/>
                </a:lnTo>
                <a:lnTo>
                  <a:pt x="2879250" y="704353"/>
                </a:lnTo>
                <a:lnTo>
                  <a:pt x="2854228" y="667357"/>
                </a:lnTo>
                <a:lnTo>
                  <a:pt x="2828143" y="631121"/>
                </a:lnTo>
                <a:lnTo>
                  <a:pt x="2801019" y="595669"/>
                </a:lnTo>
                <a:lnTo>
                  <a:pt x="2772876" y="561021"/>
                </a:lnTo>
                <a:lnTo>
                  <a:pt x="2743736" y="527198"/>
                </a:lnTo>
                <a:lnTo>
                  <a:pt x="2713621" y="494221"/>
                </a:lnTo>
                <a:lnTo>
                  <a:pt x="2682552" y="462112"/>
                </a:lnTo>
                <a:lnTo>
                  <a:pt x="2650550" y="430890"/>
                </a:lnTo>
                <a:lnTo>
                  <a:pt x="2617638" y="400578"/>
                </a:lnTo>
                <a:lnTo>
                  <a:pt x="2583838" y="371197"/>
                </a:lnTo>
                <a:lnTo>
                  <a:pt x="2549169" y="342767"/>
                </a:lnTo>
                <a:lnTo>
                  <a:pt x="2513655" y="315310"/>
                </a:lnTo>
                <a:lnTo>
                  <a:pt x="2477317" y="288846"/>
                </a:lnTo>
                <a:lnTo>
                  <a:pt x="2440177" y="263397"/>
                </a:lnTo>
                <a:lnTo>
                  <a:pt x="2402255" y="238985"/>
                </a:lnTo>
                <a:lnTo>
                  <a:pt x="2363574" y="215629"/>
                </a:lnTo>
                <a:lnTo>
                  <a:pt x="2324155" y="193351"/>
                </a:lnTo>
                <a:lnTo>
                  <a:pt x="2284021" y="172172"/>
                </a:lnTo>
                <a:lnTo>
                  <a:pt x="2243191" y="152114"/>
                </a:lnTo>
                <a:lnTo>
                  <a:pt x="2201689" y="133197"/>
                </a:lnTo>
                <a:lnTo>
                  <a:pt x="2159536" y="115442"/>
                </a:lnTo>
                <a:lnTo>
                  <a:pt x="2116752" y="98871"/>
                </a:lnTo>
                <a:lnTo>
                  <a:pt x="2073361" y="83504"/>
                </a:lnTo>
                <a:lnTo>
                  <a:pt x="2029383" y="69363"/>
                </a:lnTo>
                <a:lnTo>
                  <a:pt x="1984840" y="56468"/>
                </a:lnTo>
                <a:lnTo>
                  <a:pt x="1939754" y="44842"/>
                </a:lnTo>
                <a:lnTo>
                  <a:pt x="1894146" y="34504"/>
                </a:lnTo>
                <a:lnTo>
                  <a:pt x="1848039" y="25476"/>
                </a:lnTo>
                <a:lnTo>
                  <a:pt x="1801452" y="17780"/>
                </a:lnTo>
                <a:lnTo>
                  <a:pt x="1754409" y="11435"/>
                </a:lnTo>
                <a:lnTo>
                  <a:pt x="1706931" y="6464"/>
                </a:lnTo>
                <a:lnTo>
                  <a:pt x="1659038" y="2886"/>
                </a:lnTo>
                <a:lnTo>
                  <a:pt x="1610754" y="725"/>
                </a:lnTo>
                <a:lnTo>
                  <a:pt x="1562100" y="0"/>
                </a:lnTo>
                <a:close/>
              </a:path>
            </a:pathLst>
          </a:custGeom>
          <a:solidFill>
            <a:schemeClr val="tx1">
              <a:lumMod val="85000"/>
            </a:schemeClr>
          </a:solidFill>
        </p:spPr>
        <p:txBody>
          <a:bodyPr wrap="square" lIns="0" tIns="0" rIns="0" bIns="0" rtlCol="0"/>
          <a:lstStyle/>
          <a:p>
            <a:endParaRPr>
              <a:solidFill>
                <a:srgbClr val="C00000"/>
              </a:solidFill>
            </a:endParaRPr>
          </a:p>
        </p:txBody>
      </p:sp>
      <p:sp>
        <p:nvSpPr>
          <p:cNvPr id="4" name="object 4"/>
          <p:cNvSpPr/>
          <p:nvPr/>
        </p:nvSpPr>
        <p:spPr>
          <a:xfrm>
            <a:off x="4572000" y="2209800"/>
            <a:ext cx="3124200" cy="3048000"/>
          </a:xfrm>
          <a:custGeom>
            <a:avLst/>
            <a:gdLst/>
            <a:ahLst/>
            <a:cxnLst/>
            <a:rect l="l" t="t" r="r" b="b"/>
            <a:pathLst>
              <a:path w="3124200" h="3048000">
                <a:moveTo>
                  <a:pt x="0" y="0"/>
                </a:moveTo>
                <a:lnTo>
                  <a:pt x="1562100" y="0"/>
                </a:lnTo>
                <a:lnTo>
                  <a:pt x="1610754" y="725"/>
                </a:lnTo>
                <a:lnTo>
                  <a:pt x="1659038" y="2886"/>
                </a:lnTo>
                <a:lnTo>
                  <a:pt x="1706931" y="6464"/>
                </a:lnTo>
                <a:lnTo>
                  <a:pt x="1754409" y="11435"/>
                </a:lnTo>
                <a:lnTo>
                  <a:pt x="1801452" y="17780"/>
                </a:lnTo>
                <a:lnTo>
                  <a:pt x="1848039" y="25476"/>
                </a:lnTo>
                <a:lnTo>
                  <a:pt x="1894146" y="34504"/>
                </a:lnTo>
                <a:lnTo>
                  <a:pt x="1939754" y="44842"/>
                </a:lnTo>
                <a:lnTo>
                  <a:pt x="1984840" y="56468"/>
                </a:lnTo>
                <a:lnTo>
                  <a:pt x="2029383" y="69363"/>
                </a:lnTo>
                <a:lnTo>
                  <a:pt x="2073361" y="83504"/>
                </a:lnTo>
                <a:lnTo>
                  <a:pt x="2116752" y="98871"/>
                </a:lnTo>
                <a:lnTo>
                  <a:pt x="2159536" y="115442"/>
                </a:lnTo>
                <a:lnTo>
                  <a:pt x="2201689" y="133197"/>
                </a:lnTo>
                <a:lnTo>
                  <a:pt x="2243191" y="152114"/>
                </a:lnTo>
                <a:lnTo>
                  <a:pt x="2284021" y="172172"/>
                </a:lnTo>
                <a:lnTo>
                  <a:pt x="2324155" y="193351"/>
                </a:lnTo>
                <a:lnTo>
                  <a:pt x="2363574" y="215629"/>
                </a:lnTo>
                <a:lnTo>
                  <a:pt x="2402255" y="238985"/>
                </a:lnTo>
                <a:lnTo>
                  <a:pt x="2440177" y="263397"/>
                </a:lnTo>
                <a:lnTo>
                  <a:pt x="2477317" y="288846"/>
                </a:lnTo>
                <a:lnTo>
                  <a:pt x="2513655" y="315310"/>
                </a:lnTo>
                <a:lnTo>
                  <a:pt x="2549169" y="342767"/>
                </a:lnTo>
                <a:lnTo>
                  <a:pt x="2583838" y="371197"/>
                </a:lnTo>
                <a:lnTo>
                  <a:pt x="2617638" y="400578"/>
                </a:lnTo>
                <a:lnTo>
                  <a:pt x="2650550" y="430890"/>
                </a:lnTo>
                <a:lnTo>
                  <a:pt x="2682552" y="462112"/>
                </a:lnTo>
                <a:lnTo>
                  <a:pt x="2713621" y="494221"/>
                </a:lnTo>
                <a:lnTo>
                  <a:pt x="2743736" y="527198"/>
                </a:lnTo>
                <a:lnTo>
                  <a:pt x="2772876" y="561021"/>
                </a:lnTo>
                <a:lnTo>
                  <a:pt x="2801019" y="595669"/>
                </a:lnTo>
                <a:lnTo>
                  <a:pt x="2828143" y="631121"/>
                </a:lnTo>
                <a:lnTo>
                  <a:pt x="2854228" y="667357"/>
                </a:lnTo>
                <a:lnTo>
                  <a:pt x="2879250" y="704353"/>
                </a:lnTo>
                <a:lnTo>
                  <a:pt x="2903189" y="742091"/>
                </a:lnTo>
                <a:lnTo>
                  <a:pt x="2926023" y="780548"/>
                </a:lnTo>
                <a:lnTo>
                  <a:pt x="2947730" y="819704"/>
                </a:lnTo>
                <a:lnTo>
                  <a:pt x="2968289" y="859537"/>
                </a:lnTo>
                <a:lnTo>
                  <a:pt x="2987679" y="900027"/>
                </a:lnTo>
                <a:lnTo>
                  <a:pt x="3005877" y="941152"/>
                </a:lnTo>
                <a:lnTo>
                  <a:pt x="3022862" y="982891"/>
                </a:lnTo>
                <a:lnTo>
                  <a:pt x="3038612" y="1025224"/>
                </a:lnTo>
                <a:lnTo>
                  <a:pt x="3053106" y="1068128"/>
                </a:lnTo>
                <a:lnTo>
                  <a:pt x="3066322" y="1111584"/>
                </a:lnTo>
                <a:lnTo>
                  <a:pt x="3078239" y="1155569"/>
                </a:lnTo>
                <a:lnTo>
                  <a:pt x="3088834" y="1200063"/>
                </a:lnTo>
                <a:lnTo>
                  <a:pt x="3098087" y="1245045"/>
                </a:lnTo>
                <a:lnTo>
                  <a:pt x="3105976" y="1290494"/>
                </a:lnTo>
                <a:lnTo>
                  <a:pt x="3112479" y="1336388"/>
                </a:lnTo>
                <a:lnTo>
                  <a:pt x="3117574" y="1382707"/>
                </a:lnTo>
                <a:lnTo>
                  <a:pt x="3121241" y="1429429"/>
                </a:lnTo>
                <a:lnTo>
                  <a:pt x="3123456" y="1476534"/>
                </a:lnTo>
                <a:lnTo>
                  <a:pt x="3124200" y="1524000"/>
                </a:lnTo>
                <a:lnTo>
                  <a:pt x="3123456" y="1571465"/>
                </a:lnTo>
                <a:lnTo>
                  <a:pt x="3121241" y="1618570"/>
                </a:lnTo>
                <a:lnTo>
                  <a:pt x="3117574" y="1665292"/>
                </a:lnTo>
                <a:lnTo>
                  <a:pt x="3112479" y="1711611"/>
                </a:lnTo>
                <a:lnTo>
                  <a:pt x="3105976" y="1757505"/>
                </a:lnTo>
                <a:lnTo>
                  <a:pt x="3098087" y="1802954"/>
                </a:lnTo>
                <a:lnTo>
                  <a:pt x="3088834" y="1847936"/>
                </a:lnTo>
                <a:lnTo>
                  <a:pt x="3078239" y="1892430"/>
                </a:lnTo>
                <a:lnTo>
                  <a:pt x="3066322" y="1936415"/>
                </a:lnTo>
                <a:lnTo>
                  <a:pt x="3053106" y="1979871"/>
                </a:lnTo>
                <a:lnTo>
                  <a:pt x="3038612" y="2022775"/>
                </a:lnTo>
                <a:lnTo>
                  <a:pt x="3022862" y="2065108"/>
                </a:lnTo>
                <a:lnTo>
                  <a:pt x="3005877" y="2106847"/>
                </a:lnTo>
                <a:lnTo>
                  <a:pt x="2987679" y="2147972"/>
                </a:lnTo>
                <a:lnTo>
                  <a:pt x="2968289" y="2188462"/>
                </a:lnTo>
                <a:lnTo>
                  <a:pt x="2947730" y="2228295"/>
                </a:lnTo>
                <a:lnTo>
                  <a:pt x="2926023" y="2267451"/>
                </a:lnTo>
                <a:lnTo>
                  <a:pt x="2903189" y="2305908"/>
                </a:lnTo>
                <a:lnTo>
                  <a:pt x="2879250" y="2343646"/>
                </a:lnTo>
                <a:lnTo>
                  <a:pt x="2854228" y="2380642"/>
                </a:lnTo>
                <a:lnTo>
                  <a:pt x="2828143" y="2416878"/>
                </a:lnTo>
                <a:lnTo>
                  <a:pt x="2801019" y="2452330"/>
                </a:lnTo>
                <a:lnTo>
                  <a:pt x="2772876" y="2486978"/>
                </a:lnTo>
                <a:lnTo>
                  <a:pt x="2743736" y="2520801"/>
                </a:lnTo>
                <a:lnTo>
                  <a:pt x="2713621" y="2553778"/>
                </a:lnTo>
                <a:lnTo>
                  <a:pt x="2682552" y="2585887"/>
                </a:lnTo>
                <a:lnTo>
                  <a:pt x="2650550" y="2617109"/>
                </a:lnTo>
                <a:lnTo>
                  <a:pt x="2617638" y="2647421"/>
                </a:lnTo>
                <a:lnTo>
                  <a:pt x="2583838" y="2676802"/>
                </a:lnTo>
                <a:lnTo>
                  <a:pt x="2549169" y="2705232"/>
                </a:lnTo>
                <a:lnTo>
                  <a:pt x="2513655" y="2732689"/>
                </a:lnTo>
                <a:lnTo>
                  <a:pt x="2477317" y="2759153"/>
                </a:lnTo>
                <a:lnTo>
                  <a:pt x="2440177" y="2784602"/>
                </a:lnTo>
                <a:lnTo>
                  <a:pt x="2402255" y="2809014"/>
                </a:lnTo>
                <a:lnTo>
                  <a:pt x="2363574" y="2832370"/>
                </a:lnTo>
                <a:lnTo>
                  <a:pt x="2324155" y="2854648"/>
                </a:lnTo>
                <a:lnTo>
                  <a:pt x="2284021" y="2875827"/>
                </a:lnTo>
                <a:lnTo>
                  <a:pt x="2243191" y="2895885"/>
                </a:lnTo>
                <a:lnTo>
                  <a:pt x="2201689" y="2914802"/>
                </a:lnTo>
                <a:lnTo>
                  <a:pt x="2159536" y="2932557"/>
                </a:lnTo>
                <a:lnTo>
                  <a:pt x="2116752" y="2949128"/>
                </a:lnTo>
                <a:lnTo>
                  <a:pt x="2073361" y="2964495"/>
                </a:lnTo>
                <a:lnTo>
                  <a:pt x="2029383" y="2978636"/>
                </a:lnTo>
                <a:lnTo>
                  <a:pt x="1984840" y="2991531"/>
                </a:lnTo>
                <a:lnTo>
                  <a:pt x="1939754" y="3003157"/>
                </a:lnTo>
                <a:lnTo>
                  <a:pt x="1894146" y="3013495"/>
                </a:lnTo>
                <a:lnTo>
                  <a:pt x="1848039" y="3022523"/>
                </a:lnTo>
                <a:lnTo>
                  <a:pt x="1801452" y="3030219"/>
                </a:lnTo>
                <a:lnTo>
                  <a:pt x="1754409" y="3036564"/>
                </a:lnTo>
                <a:lnTo>
                  <a:pt x="1706931" y="3041535"/>
                </a:lnTo>
                <a:lnTo>
                  <a:pt x="1659038" y="3045113"/>
                </a:lnTo>
                <a:lnTo>
                  <a:pt x="1610754" y="3047274"/>
                </a:lnTo>
                <a:lnTo>
                  <a:pt x="1562100" y="3048000"/>
                </a:lnTo>
                <a:lnTo>
                  <a:pt x="0" y="3048000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90600" y="2209800"/>
            <a:ext cx="3581400" cy="3078480"/>
          </a:xfrm>
          <a:custGeom>
            <a:avLst/>
            <a:gdLst/>
            <a:ahLst/>
            <a:cxnLst/>
            <a:rect l="l" t="t" r="r" b="b"/>
            <a:pathLst>
              <a:path w="3581400" h="3078479">
                <a:moveTo>
                  <a:pt x="3581400" y="0"/>
                </a:moveTo>
                <a:lnTo>
                  <a:pt x="1790700" y="0"/>
                </a:lnTo>
                <a:lnTo>
                  <a:pt x="1738826" y="633"/>
                </a:lnTo>
                <a:lnTo>
                  <a:pt x="1687318" y="2522"/>
                </a:lnTo>
                <a:lnTo>
                  <a:pt x="1636195" y="5649"/>
                </a:lnTo>
                <a:lnTo>
                  <a:pt x="1585478" y="9998"/>
                </a:lnTo>
                <a:lnTo>
                  <a:pt x="1535186" y="15550"/>
                </a:lnTo>
                <a:lnTo>
                  <a:pt x="1485339" y="22290"/>
                </a:lnTo>
                <a:lnTo>
                  <a:pt x="1435958" y="30199"/>
                </a:lnTo>
                <a:lnTo>
                  <a:pt x="1387061" y="39262"/>
                </a:lnTo>
                <a:lnTo>
                  <a:pt x="1338670" y="49460"/>
                </a:lnTo>
                <a:lnTo>
                  <a:pt x="1290804" y="60776"/>
                </a:lnTo>
                <a:lnTo>
                  <a:pt x="1243482" y="73194"/>
                </a:lnTo>
                <a:lnTo>
                  <a:pt x="1196725" y="86697"/>
                </a:lnTo>
                <a:lnTo>
                  <a:pt x="1150553" y="101266"/>
                </a:lnTo>
                <a:lnTo>
                  <a:pt x="1104985" y="116886"/>
                </a:lnTo>
                <a:lnTo>
                  <a:pt x="1060042" y="133539"/>
                </a:lnTo>
                <a:lnTo>
                  <a:pt x="1015743" y="151207"/>
                </a:lnTo>
                <a:lnTo>
                  <a:pt x="972108" y="169875"/>
                </a:lnTo>
                <a:lnTo>
                  <a:pt x="929157" y="189524"/>
                </a:lnTo>
                <a:lnTo>
                  <a:pt x="886911" y="210137"/>
                </a:lnTo>
                <a:lnTo>
                  <a:pt x="845389" y="231698"/>
                </a:lnTo>
                <a:lnTo>
                  <a:pt x="804610" y="254190"/>
                </a:lnTo>
                <a:lnTo>
                  <a:pt x="764596" y="277594"/>
                </a:lnTo>
                <a:lnTo>
                  <a:pt x="725365" y="301895"/>
                </a:lnTo>
                <a:lnTo>
                  <a:pt x="686937" y="327075"/>
                </a:lnTo>
                <a:lnTo>
                  <a:pt x="649334" y="353116"/>
                </a:lnTo>
                <a:lnTo>
                  <a:pt x="612573" y="380003"/>
                </a:lnTo>
                <a:lnTo>
                  <a:pt x="576677" y="407717"/>
                </a:lnTo>
                <a:lnTo>
                  <a:pt x="541663" y="436241"/>
                </a:lnTo>
                <a:lnTo>
                  <a:pt x="507553" y="465559"/>
                </a:lnTo>
                <a:lnTo>
                  <a:pt x="474365" y="495653"/>
                </a:lnTo>
                <a:lnTo>
                  <a:pt x="442121" y="526507"/>
                </a:lnTo>
                <a:lnTo>
                  <a:pt x="410840" y="558102"/>
                </a:lnTo>
                <a:lnTo>
                  <a:pt x="380541" y="590423"/>
                </a:lnTo>
                <a:lnTo>
                  <a:pt x="351246" y="623451"/>
                </a:lnTo>
                <a:lnTo>
                  <a:pt x="322973" y="657170"/>
                </a:lnTo>
                <a:lnTo>
                  <a:pt x="295742" y="691563"/>
                </a:lnTo>
                <a:lnTo>
                  <a:pt x="269574" y="726612"/>
                </a:lnTo>
                <a:lnTo>
                  <a:pt x="244489" y="762301"/>
                </a:lnTo>
                <a:lnTo>
                  <a:pt x="220505" y="798611"/>
                </a:lnTo>
                <a:lnTo>
                  <a:pt x="197644" y="835528"/>
                </a:lnTo>
                <a:lnTo>
                  <a:pt x="175925" y="873032"/>
                </a:lnTo>
                <a:lnTo>
                  <a:pt x="155369" y="911107"/>
                </a:lnTo>
                <a:lnTo>
                  <a:pt x="135994" y="949736"/>
                </a:lnTo>
                <a:lnTo>
                  <a:pt x="117821" y="988902"/>
                </a:lnTo>
                <a:lnTo>
                  <a:pt x="100869" y="1028587"/>
                </a:lnTo>
                <a:lnTo>
                  <a:pt x="85160" y="1068775"/>
                </a:lnTo>
                <a:lnTo>
                  <a:pt x="70712" y="1109448"/>
                </a:lnTo>
                <a:lnTo>
                  <a:pt x="57545" y="1150590"/>
                </a:lnTo>
                <a:lnTo>
                  <a:pt x="45680" y="1192182"/>
                </a:lnTo>
                <a:lnTo>
                  <a:pt x="35136" y="1234209"/>
                </a:lnTo>
                <a:lnTo>
                  <a:pt x="25934" y="1276653"/>
                </a:lnTo>
                <a:lnTo>
                  <a:pt x="18092" y="1319496"/>
                </a:lnTo>
                <a:lnTo>
                  <a:pt x="11632" y="1362723"/>
                </a:lnTo>
                <a:lnTo>
                  <a:pt x="6573" y="1406314"/>
                </a:lnTo>
                <a:lnTo>
                  <a:pt x="2934" y="1450255"/>
                </a:lnTo>
                <a:lnTo>
                  <a:pt x="736" y="1494527"/>
                </a:lnTo>
                <a:lnTo>
                  <a:pt x="0" y="1539113"/>
                </a:lnTo>
                <a:lnTo>
                  <a:pt x="736" y="1583698"/>
                </a:lnTo>
                <a:lnTo>
                  <a:pt x="2934" y="1627970"/>
                </a:lnTo>
                <a:lnTo>
                  <a:pt x="6573" y="1671911"/>
                </a:lnTo>
                <a:lnTo>
                  <a:pt x="11632" y="1715502"/>
                </a:lnTo>
                <a:lnTo>
                  <a:pt x="18092" y="1758729"/>
                </a:lnTo>
                <a:lnTo>
                  <a:pt x="25934" y="1801572"/>
                </a:lnTo>
                <a:lnTo>
                  <a:pt x="35136" y="1844016"/>
                </a:lnTo>
                <a:lnTo>
                  <a:pt x="45680" y="1886043"/>
                </a:lnTo>
                <a:lnTo>
                  <a:pt x="57545" y="1927635"/>
                </a:lnTo>
                <a:lnTo>
                  <a:pt x="70712" y="1968777"/>
                </a:lnTo>
                <a:lnTo>
                  <a:pt x="85160" y="2009450"/>
                </a:lnTo>
                <a:lnTo>
                  <a:pt x="100869" y="2049638"/>
                </a:lnTo>
                <a:lnTo>
                  <a:pt x="117821" y="2089323"/>
                </a:lnTo>
                <a:lnTo>
                  <a:pt x="135994" y="2128489"/>
                </a:lnTo>
                <a:lnTo>
                  <a:pt x="155369" y="2167118"/>
                </a:lnTo>
                <a:lnTo>
                  <a:pt x="175925" y="2205193"/>
                </a:lnTo>
                <a:lnTo>
                  <a:pt x="197644" y="2242697"/>
                </a:lnTo>
                <a:lnTo>
                  <a:pt x="220505" y="2279614"/>
                </a:lnTo>
                <a:lnTo>
                  <a:pt x="244489" y="2315924"/>
                </a:lnTo>
                <a:lnTo>
                  <a:pt x="269574" y="2351613"/>
                </a:lnTo>
                <a:lnTo>
                  <a:pt x="295742" y="2386662"/>
                </a:lnTo>
                <a:lnTo>
                  <a:pt x="322973" y="2421055"/>
                </a:lnTo>
                <a:lnTo>
                  <a:pt x="351246" y="2454774"/>
                </a:lnTo>
                <a:lnTo>
                  <a:pt x="380541" y="2487802"/>
                </a:lnTo>
                <a:lnTo>
                  <a:pt x="410840" y="2520123"/>
                </a:lnTo>
                <a:lnTo>
                  <a:pt x="442121" y="2551718"/>
                </a:lnTo>
                <a:lnTo>
                  <a:pt x="474365" y="2582572"/>
                </a:lnTo>
                <a:lnTo>
                  <a:pt x="507553" y="2612666"/>
                </a:lnTo>
                <a:lnTo>
                  <a:pt x="541663" y="2641984"/>
                </a:lnTo>
                <a:lnTo>
                  <a:pt x="576677" y="2670508"/>
                </a:lnTo>
                <a:lnTo>
                  <a:pt x="612573" y="2698222"/>
                </a:lnTo>
                <a:lnTo>
                  <a:pt x="649334" y="2725109"/>
                </a:lnTo>
                <a:lnTo>
                  <a:pt x="686937" y="2751150"/>
                </a:lnTo>
                <a:lnTo>
                  <a:pt x="725365" y="2776330"/>
                </a:lnTo>
                <a:lnTo>
                  <a:pt x="764596" y="2800631"/>
                </a:lnTo>
                <a:lnTo>
                  <a:pt x="804610" y="2824035"/>
                </a:lnTo>
                <a:lnTo>
                  <a:pt x="845389" y="2846527"/>
                </a:lnTo>
                <a:lnTo>
                  <a:pt x="886911" y="2868088"/>
                </a:lnTo>
                <a:lnTo>
                  <a:pt x="929157" y="2888701"/>
                </a:lnTo>
                <a:lnTo>
                  <a:pt x="972108" y="2908350"/>
                </a:lnTo>
                <a:lnTo>
                  <a:pt x="1015743" y="2927018"/>
                </a:lnTo>
                <a:lnTo>
                  <a:pt x="1060042" y="2944686"/>
                </a:lnTo>
                <a:lnTo>
                  <a:pt x="1104985" y="2961339"/>
                </a:lnTo>
                <a:lnTo>
                  <a:pt x="1150553" y="2976959"/>
                </a:lnTo>
                <a:lnTo>
                  <a:pt x="1196725" y="2991528"/>
                </a:lnTo>
                <a:lnTo>
                  <a:pt x="1243482" y="3005031"/>
                </a:lnTo>
                <a:lnTo>
                  <a:pt x="1290804" y="3017449"/>
                </a:lnTo>
                <a:lnTo>
                  <a:pt x="1338670" y="3028765"/>
                </a:lnTo>
                <a:lnTo>
                  <a:pt x="1387061" y="3038963"/>
                </a:lnTo>
                <a:lnTo>
                  <a:pt x="1435958" y="3048026"/>
                </a:lnTo>
                <a:lnTo>
                  <a:pt x="1485339" y="3055935"/>
                </a:lnTo>
                <a:lnTo>
                  <a:pt x="1535186" y="3062675"/>
                </a:lnTo>
                <a:lnTo>
                  <a:pt x="1585478" y="3068227"/>
                </a:lnTo>
                <a:lnTo>
                  <a:pt x="1636195" y="3072576"/>
                </a:lnTo>
                <a:lnTo>
                  <a:pt x="1687318" y="3075703"/>
                </a:lnTo>
                <a:lnTo>
                  <a:pt x="1738826" y="3077592"/>
                </a:lnTo>
                <a:lnTo>
                  <a:pt x="1790700" y="3078226"/>
                </a:lnTo>
                <a:lnTo>
                  <a:pt x="3581400" y="3078226"/>
                </a:lnTo>
                <a:lnTo>
                  <a:pt x="3581400" y="0"/>
                </a:lnTo>
                <a:close/>
              </a:path>
            </a:pathLst>
          </a:custGeom>
          <a:solidFill>
            <a:schemeClr val="accent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990600" y="2209800"/>
            <a:ext cx="3581400" cy="3078480"/>
          </a:xfrm>
          <a:custGeom>
            <a:avLst/>
            <a:gdLst/>
            <a:ahLst/>
            <a:cxnLst/>
            <a:rect l="l" t="t" r="r" b="b"/>
            <a:pathLst>
              <a:path w="3581400" h="3078479">
                <a:moveTo>
                  <a:pt x="3581400" y="3078226"/>
                </a:moveTo>
                <a:lnTo>
                  <a:pt x="1790700" y="3078226"/>
                </a:lnTo>
                <a:lnTo>
                  <a:pt x="1738826" y="3077592"/>
                </a:lnTo>
                <a:lnTo>
                  <a:pt x="1687318" y="3075703"/>
                </a:lnTo>
                <a:lnTo>
                  <a:pt x="1636195" y="3072576"/>
                </a:lnTo>
                <a:lnTo>
                  <a:pt x="1585478" y="3068227"/>
                </a:lnTo>
                <a:lnTo>
                  <a:pt x="1535186" y="3062675"/>
                </a:lnTo>
                <a:lnTo>
                  <a:pt x="1485339" y="3055935"/>
                </a:lnTo>
                <a:lnTo>
                  <a:pt x="1435958" y="3048026"/>
                </a:lnTo>
                <a:lnTo>
                  <a:pt x="1387061" y="3038963"/>
                </a:lnTo>
                <a:lnTo>
                  <a:pt x="1338670" y="3028765"/>
                </a:lnTo>
                <a:lnTo>
                  <a:pt x="1290804" y="3017449"/>
                </a:lnTo>
                <a:lnTo>
                  <a:pt x="1243482" y="3005031"/>
                </a:lnTo>
                <a:lnTo>
                  <a:pt x="1196725" y="2991528"/>
                </a:lnTo>
                <a:lnTo>
                  <a:pt x="1150553" y="2976959"/>
                </a:lnTo>
                <a:lnTo>
                  <a:pt x="1104985" y="2961339"/>
                </a:lnTo>
                <a:lnTo>
                  <a:pt x="1060042" y="2944686"/>
                </a:lnTo>
                <a:lnTo>
                  <a:pt x="1015743" y="2927018"/>
                </a:lnTo>
                <a:lnTo>
                  <a:pt x="972108" y="2908350"/>
                </a:lnTo>
                <a:lnTo>
                  <a:pt x="929157" y="2888701"/>
                </a:lnTo>
                <a:lnTo>
                  <a:pt x="886911" y="2868088"/>
                </a:lnTo>
                <a:lnTo>
                  <a:pt x="845389" y="2846527"/>
                </a:lnTo>
                <a:lnTo>
                  <a:pt x="804610" y="2824035"/>
                </a:lnTo>
                <a:lnTo>
                  <a:pt x="764596" y="2800631"/>
                </a:lnTo>
                <a:lnTo>
                  <a:pt x="725365" y="2776330"/>
                </a:lnTo>
                <a:lnTo>
                  <a:pt x="686937" y="2751150"/>
                </a:lnTo>
                <a:lnTo>
                  <a:pt x="649334" y="2725109"/>
                </a:lnTo>
                <a:lnTo>
                  <a:pt x="612573" y="2698222"/>
                </a:lnTo>
                <a:lnTo>
                  <a:pt x="576677" y="2670508"/>
                </a:lnTo>
                <a:lnTo>
                  <a:pt x="541663" y="2641984"/>
                </a:lnTo>
                <a:lnTo>
                  <a:pt x="507553" y="2612666"/>
                </a:lnTo>
                <a:lnTo>
                  <a:pt x="474365" y="2582572"/>
                </a:lnTo>
                <a:lnTo>
                  <a:pt x="442121" y="2551718"/>
                </a:lnTo>
                <a:lnTo>
                  <a:pt x="410840" y="2520123"/>
                </a:lnTo>
                <a:lnTo>
                  <a:pt x="380541" y="2487802"/>
                </a:lnTo>
                <a:lnTo>
                  <a:pt x="351246" y="2454774"/>
                </a:lnTo>
                <a:lnTo>
                  <a:pt x="322973" y="2421055"/>
                </a:lnTo>
                <a:lnTo>
                  <a:pt x="295742" y="2386662"/>
                </a:lnTo>
                <a:lnTo>
                  <a:pt x="269574" y="2351613"/>
                </a:lnTo>
                <a:lnTo>
                  <a:pt x="244489" y="2315924"/>
                </a:lnTo>
                <a:lnTo>
                  <a:pt x="220505" y="2279614"/>
                </a:lnTo>
                <a:lnTo>
                  <a:pt x="197644" y="2242697"/>
                </a:lnTo>
                <a:lnTo>
                  <a:pt x="175925" y="2205193"/>
                </a:lnTo>
                <a:lnTo>
                  <a:pt x="155369" y="2167118"/>
                </a:lnTo>
                <a:lnTo>
                  <a:pt x="135994" y="2128489"/>
                </a:lnTo>
                <a:lnTo>
                  <a:pt x="117821" y="2089323"/>
                </a:lnTo>
                <a:lnTo>
                  <a:pt x="100869" y="2049638"/>
                </a:lnTo>
                <a:lnTo>
                  <a:pt x="85160" y="2009450"/>
                </a:lnTo>
                <a:lnTo>
                  <a:pt x="70712" y="1968777"/>
                </a:lnTo>
                <a:lnTo>
                  <a:pt x="57545" y="1927635"/>
                </a:lnTo>
                <a:lnTo>
                  <a:pt x="45680" y="1886043"/>
                </a:lnTo>
                <a:lnTo>
                  <a:pt x="35136" y="1844016"/>
                </a:lnTo>
                <a:lnTo>
                  <a:pt x="25934" y="1801572"/>
                </a:lnTo>
                <a:lnTo>
                  <a:pt x="18092" y="1758729"/>
                </a:lnTo>
                <a:lnTo>
                  <a:pt x="11632" y="1715502"/>
                </a:lnTo>
                <a:lnTo>
                  <a:pt x="6573" y="1671911"/>
                </a:lnTo>
                <a:lnTo>
                  <a:pt x="2934" y="1627970"/>
                </a:lnTo>
                <a:lnTo>
                  <a:pt x="736" y="1583698"/>
                </a:lnTo>
                <a:lnTo>
                  <a:pt x="0" y="1539113"/>
                </a:lnTo>
                <a:lnTo>
                  <a:pt x="736" y="1494527"/>
                </a:lnTo>
                <a:lnTo>
                  <a:pt x="2934" y="1450255"/>
                </a:lnTo>
                <a:lnTo>
                  <a:pt x="6573" y="1406314"/>
                </a:lnTo>
                <a:lnTo>
                  <a:pt x="11632" y="1362723"/>
                </a:lnTo>
                <a:lnTo>
                  <a:pt x="18092" y="1319496"/>
                </a:lnTo>
                <a:lnTo>
                  <a:pt x="25934" y="1276653"/>
                </a:lnTo>
                <a:lnTo>
                  <a:pt x="35136" y="1234209"/>
                </a:lnTo>
                <a:lnTo>
                  <a:pt x="45680" y="1192182"/>
                </a:lnTo>
                <a:lnTo>
                  <a:pt x="57545" y="1150590"/>
                </a:lnTo>
                <a:lnTo>
                  <a:pt x="70712" y="1109448"/>
                </a:lnTo>
                <a:lnTo>
                  <a:pt x="85160" y="1068775"/>
                </a:lnTo>
                <a:lnTo>
                  <a:pt x="100869" y="1028587"/>
                </a:lnTo>
                <a:lnTo>
                  <a:pt x="117821" y="988902"/>
                </a:lnTo>
                <a:lnTo>
                  <a:pt x="135994" y="949736"/>
                </a:lnTo>
                <a:lnTo>
                  <a:pt x="155369" y="911107"/>
                </a:lnTo>
                <a:lnTo>
                  <a:pt x="175925" y="873032"/>
                </a:lnTo>
                <a:lnTo>
                  <a:pt x="197644" y="835528"/>
                </a:lnTo>
                <a:lnTo>
                  <a:pt x="220505" y="798611"/>
                </a:lnTo>
                <a:lnTo>
                  <a:pt x="244489" y="762301"/>
                </a:lnTo>
                <a:lnTo>
                  <a:pt x="269574" y="726612"/>
                </a:lnTo>
                <a:lnTo>
                  <a:pt x="295742" y="691563"/>
                </a:lnTo>
                <a:lnTo>
                  <a:pt x="322973" y="657170"/>
                </a:lnTo>
                <a:lnTo>
                  <a:pt x="351246" y="623451"/>
                </a:lnTo>
                <a:lnTo>
                  <a:pt x="380541" y="590423"/>
                </a:lnTo>
                <a:lnTo>
                  <a:pt x="410840" y="558102"/>
                </a:lnTo>
                <a:lnTo>
                  <a:pt x="442121" y="526507"/>
                </a:lnTo>
                <a:lnTo>
                  <a:pt x="474365" y="495653"/>
                </a:lnTo>
                <a:lnTo>
                  <a:pt x="507553" y="465559"/>
                </a:lnTo>
                <a:lnTo>
                  <a:pt x="541663" y="436241"/>
                </a:lnTo>
                <a:lnTo>
                  <a:pt x="576677" y="407717"/>
                </a:lnTo>
                <a:lnTo>
                  <a:pt x="612573" y="380003"/>
                </a:lnTo>
                <a:lnTo>
                  <a:pt x="649334" y="353116"/>
                </a:lnTo>
                <a:lnTo>
                  <a:pt x="686937" y="327075"/>
                </a:lnTo>
                <a:lnTo>
                  <a:pt x="725365" y="301895"/>
                </a:lnTo>
                <a:lnTo>
                  <a:pt x="764596" y="277594"/>
                </a:lnTo>
                <a:lnTo>
                  <a:pt x="804610" y="254190"/>
                </a:lnTo>
                <a:lnTo>
                  <a:pt x="845389" y="231698"/>
                </a:lnTo>
                <a:lnTo>
                  <a:pt x="886911" y="210137"/>
                </a:lnTo>
                <a:lnTo>
                  <a:pt x="929157" y="189524"/>
                </a:lnTo>
                <a:lnTo>
                  <a:pt x="972108" y="169875"/>
                </a:lnTo>
                <a:lnTo>
                  <a:pt x="1015743" y="151207"/>
                </a:lnTo>
                <a:lnTo>
                  <a:pt x="1060042" y="133539"/>
                </a:lnTo>
                <a:lnTo>
                  <a:pt x="1104985" y="116886"/>
                </a:lnTo>
                <a:lnTo>
                  <a:pt x="1150553" y="101266"/>
                </a:lnTo>
                <a:lnTo>
                  <a:pt x="1196725" y="86697"/>
                </a:lnTo>
                <a:lnTo>
                  <a:pt x="1243482" y="73194"/>
                </a:lnTo>
                <a:lnTo>
                  <a:pt x="1290804" y="60776"/>
                </a:lnTo>
                <a:lnTo>
                  <a:pt x="1338670" y="49460"/>
                </a:lnTo>
                <a:lnTo>
                  <a:pt x="1387061" y="39262"/>
                </a:lnTo>
                <a:lnTo>
                  <a:pt x="1435958" y="30199"/>
                </a:lnTo>
                <a:lnTo>
                  <a:pt x="1485339" y="22290"/>
                </a:lnTo>
                <a:lnTo>
                  <a:pt x="1535186" y="15550"/>
                </a:lnTo>
                <a:lnTo>
                  <a:pt x="1585478" y="9998"/>
                </a:lnTo>
                <a:lnTo>
                  <a:pt x="1636195" y="5649"/>
                </a:lnTo>
                <a:lnTo>
                  <a:pt x="1687318" y="2522"/>
                </a:lnTo>
                <a:lnTo>
                  <a:pt x="1738826" y="633"/>
                </a:lnTo>
                <a:lnTo>
                  <a:pt x="1790700" y="0"/>
                </a:lnTo>
                <a:lnTo>
                  <a:pt x="3581400" y="0"/>
                </a:lnTo>
                <a:lnTo>
                  <a:pt x="3581400" y="3078226"/>
                </a:lnTo>
                <a:close/>
              </a:path>
            </a:pathLst>
          </a:custGeom>
          <a:ln w="25399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267325" y="3295269"/>
            <a:ext cx="204597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84860">
              <a:lnSpc>
                <a:spcPct val="100000"/>
              </a:lnSpc>
              <a:spcBef>
                <a:spcPts val="100"/>
              </a:spcBef>
            </a:pPr>
            <a:r>
              <a:rPr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ΣΤ</a:t>
            </a:r>
            <a:r>
              <a:rPr sz="1800" b="1" spc="-125" dirty="0" smtClean="0">
                <a:solidFill>
                  <a:srgbClr val="002060"/>
                </a:solidFill>
                <a:latin typeface="Calibri"/>
                <a:cs typeface="Calibri"/>
              </a:rPr>
              <a:t>Ρ</a:t>
            </a:r>
            <a:r>
              <a:rPr sz="1800" b="1" spc="-145" dirty="0" smtClean="0">
                <a:solidFill>
                  <a:srgbClr val="002060"/>
                </a:solidFill>
                <a:latin typeface="Calibri"/>
                <a:cs typeface="Calibri"/>
              </a:rPr>
              <a:t>Α</a:t>
            </a:r>
            <a:r>
              <a:rPr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ΤΗΓΙ</a:t>
            </a:r>
            <a:r>
              <a:rPr sz="1800" b="1" spc="-80" dirty="0" smtClean="0">
                <a:solidFill>
                  <a:srgbClr val="002060"/>
                </a:solidFill>
                <a:latin typeface="Calibri"/>
                <a:cs typeface="Calibri"/>
              </a:rPr>
              <a:t>Κ</a:t>
            </a:r>
            <a:r>
              <a:rPr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ΟΣ  </a:t>
            </a:r>
            <a:r>
              <a:rPr sz="1800" b="1" dirty="0" smtClean="0">
                <a:solidFill>
                  <a:srgbClr val="002060"/>
                </a:solidFill>
                <a:latin typeface="Calibri"/>
                <a:cs typeface="Calibri"/>
              </a:rPr>
              <a:t>Π</a:t>
            </a:r>
            <a:r>
              <a:rPr sz="1800" b="1" spc="5" dirty="0" smtClean="0">
                <a:solidFill>
                  <a:srgbClr val="002060"/>
                </a:solidFill>
                <a:latin typeface="Calibri"/>
                <a:cs typeface="Calibri"/>
              </a:rPr>
              <a:t>Ρ</a:t>
            </a:r>
            <a:r>
              <a:rPr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Ο</a:t>
            </a:r>
            <a:r>
              <a:rPr sz="1800" b="1" spc="-15" dirty="0" smtClean="0">
                <a:solidFill>
                  <a:srgbClr val="002060"/>
                </a:solidFill>
                <a:latin typeface="Calibri"/>
                <a:cs typeface="Calibri"/>
              </a:rPr>
              <a:t>Γ</a:t>
            </a:r>
            <a:r>
              <a:rPr sz="1800" b="1" spc="-120" dirty="0" smtClean="0">
                <a:solidFill>
                  <a:srgbClr val="002060"/>
                </a:solidFill>
                <a:latin typeface="Calibri"/>
                <a:cs typeface="Calibri"/>
              </a:rPr>
              <a:t>Ρ</a:t>
            </a:r>
            <a:r>
              <a:rPr sz="1800" b="1" dirty="0" smtClean="0">
                <a:solidFill>
                  <a:srgbClr val="002060"/>
                </a:solidFill>
                <a:latin typeface="Calibri"/>
                <a:cs typeface="Calibri"/>
              </a:rPr>
              <a:t>ΑΜΜ</a:t>
            </a:r>
            <a:r>
              <a:rPr sz="1800" b="1" spc="-145" dirty="0" smtClean="0">
                <a:solidFill>
                  <a:srgbClr val="002060"/>
                </a:solidFill>
                <a:latin typeface="Calibri"/>
                <a:cs typeface="Calibri"/>
              </a:rPr>
              <a:t>Α</a:t>
            </a:r>
            <a:r>
              <a:rPr sz="1800" b="1" spc="-5" dirty="0" smtClean="0">
                <a:solidFill>
                  <a:srgbClr val="002060"/>
                </a:solidFill>
                <a:latin typeface="Calibri"/>
                <a:cs typeface="Calibri"/>
              </a:rPr>
              <a:t>ΤΙ</a:t>
            </a:r>
            <a:r>
              <a:rPr sz="1800" b="1" spc="-10" dirty="0" smtClean="0">
                <a:solidFill>
                  <a:srgbClr val="002060"/>
                </a:solidFill>
                <a:latin typeface="Calibri"/>
                <a:cs typeface="Calibri"/>
              </a:rPr>
              <a:t>Σ</a:t>
            </a:r>
            <a:r>
              <a:rPr sz="1800" b="1" dirty="0" smtClean="0">
                <a:solidFill>
                  <a:srgbClr val="002060"/>
                </a:solidFill>
                <a:latin typeface="Calibri"/>
                <a:cs typeface="Calibri"/>
              </a:rPr>
              <a:t>Μ</a:t>
            </a:r>
            <a:r>
              <a:rPr sz="1800" b="1" spc="-10" dirty="0" smtClean="0">
                <a:solidFill>
                  <a:srgbClr val="002060"/>
                </a:solidFill>
                <a:latin typeface="Calibri"/>
                <a:cs typeface="Calibri"/>
              </a:rPr>
              <a:t>Ο</a:t>
            </a:r>
            <a:r>
              <a:rPr sz="1800" b="1" dirty="0" smtClean="0">
                <a:solidFill>
                  <a:srgbClr val="002060"/>
                </a:solidFill>
                <a:latin typeface="Calibri"/>
                <a:cs typeface="Calibri"/>
              </a:rPr>
              <a:t>Σ</a:t>
            </a:r>
            <a:endParaRPr sz="18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74394" y="3371469"/>
            <a:ext cx="210566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solidFill>
                  <a:srgbClr val="002060"/>
                </a:solidFill>
                <a:latin typeface="Calibri"/>
                <a:cs typeface="Calibri"/>
              </a:rPr>
              <a:t>ΑΠΟΤΙΜΗΣΗ</a:t>
            </a:r>
            <a:endParaRPr sz="1800" dirty="0">
              <a:solidFill>
                <a:srgbClr val="002060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b="1" spc="-15" dirty="0">
                <a:solidFill>
                  <a:srgbClr val="002060"/>
                </a:solidFill>
                <a:latin typeface="Calibri"/>
                <a:cs typeface="Calibri"/>
              </a:rPr>
              <a:t>ΕΚΠΑΔΕΥΤΙΚΟΥ</a:t>
            </a:r>
            <a:r>
              <a:rPr sz="1800" b="1" spc="-60" dirty="0">
                <a:solidFill>
                  <a:srgbClr val="002060"/>
                </a:solidFill>
                <a:latin typeface="Calibri"/>
                <a:cs typeface="Calibri"/>
              </a:rPr>
              <a:t> </a:t>
            </a:r>
            <a:r>
              <a:rPr sz="1800" b="1" spc="-15" dirty="0">
                <a:solidFill>
                  <a:srgbClr val="002060"/>
                </a:solidFill>
                <a:latin typeface="Calibri"/>
                <a:cs typeface="Calibri"/>
              </a:rPr>
              <a:t>ΕΡΓΟΥ</a:t>
            </a:r>
            <a:endParaRPr sz="1800" dirty="0">
              <a:solidFill>
                <a:srgbClr val="002060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044569" y="1066546"/>
            <a:ext cx="1470278" cy="914654"/>
          </a:xfrm>
          <a:custGeom>
            <a:avLst/>
            <a:gdLst/>
            <a:ahLst/>
            <a:cxnLst/>
            <a:rect l="l" t="t" r="r" b="b"/>
            <a:pathLst>
              <a:path w="1136014" h="914400">
                <a:moveTo>
                  <a:pt x="1136014" y="685800"/>
                </a:moveTo>
                <a:lnTo>
                  <a:pt x="678814" y="685800"/>
                </a:lnTo>
                <a:lnTo>
                  <a:pt x="933450" y="914400"/>
                </a:lnTo>
                <a:lnTo>
                  <a:pt x="1136014" y="685800"/>
                </a:lnTo>
                <a:close/>
              </a:path>
              <a:path w="1136014" h="914400">
                <a:moveTo>
                  <a:pt x="228600" y="0"/>
                </a:moveTo>
                <a:lnTo>
                  <a:pt x="0" y="0"/>
                </a:lnTo>
                <a:lnTo>
                  <a:pt x="46428" y="1457"/>
                </a:lnTo>
                <a:lnTo>
                  <a:pt x="92285" y="5783"/>
                </a:lnTo>
                <a:lnTo>
                  <a:pt x="137487" y="12908"/>
                </a:lnTo>
                <a:lnTo>
                  <a:pt x="181956" y="22762"/>
                </a:lnTo>
                <a:lnTo>
                  <a:pt x="225611" y="35277"/>
                </a:lnTo>
                <a:lnTo>
                  <a:pt x="268370" y="50381"/>
                </a:lnTo>
                <a:lnTo>
                  <a:pt x="310154" y="68005"/>
                </a:lnTo>
                <a:lnTo>
                  <a:pt x="350882" y="88081"/>
                </a:lnTo>
                <a:lnTo>
                  <a:pt x="390472" y="110538"/>
                </a:lnTo>
                <a:lnTo>
                  <a:pt x="428846" y="135306"/>
                </a:lnTo>
                <a:lnTo>
                  <a:pt x="465921" y="162317"/>
                </a:lnTo>
                <a:lnTo>
                  <a:pt x="501618" y="191500"/>
                </a:lnTo>
                <a:lnTo>
                  <a:pt x="535855" y="222785"/>
                </a:lnTo>
                <a:lnTo>
                  <a:pt x="568553" y="256104"/>
                </a:lnTo>
                <a:lnTo>
                  <a:pt x="599630" y="291386"/>
                </a:lnTo>
                <a:lnTo>
                  <a:pt x="629007" y="328563"/>
                </a:lnTo>
                <a:lnTo>
                  <a:pt x="656602" y="367563"/>
                </a:lnTo>
                <a:lnTo>
                  <a:pt x="682335" y="408318"/>
                </a:lnTo>
                <a:lnTo>
                  <a:pt x="706125" y="450759"/>
                </a:lnTo>
                <a:lnTo>
                  <a:pt x="727892" y="494814"/>
                </a:lnTo>
                <a:lnTo>
                  <a:pt x="747555" y="540416"/>
                </a:lnTo>
                <a:lnTo>
                  <a:pt x="765033" y="587494"/>
                </a:lnTo>
                <a:lnTo>
                  <a:pt x="780247" y="635978"/>
                </a:lnTo>
                <a:lnTo>
                  <a:pt x="793114" y="685800"/>
                </a:lnTo>
                <a:lnTo>
                  <a:pt x="1021714" y="685800"/>
                </a:lnTo>
                <a:lnTo>
                  <a:pt x="1008847" y="635978"/>
                </a:lnTo>
                <a:lnTo>
                  <a:pt x="993633" y="587494"/>
                </a:lnTo>
                <a:lnTo>
                  <a:pt x="976155" y="540416"/>
                </a:lnTo>
                <a:lnTo>
                  <a:pt x="956492" y="494814"/>
                </a:lnTo>
                <a:lnTo>
                  <a:pt x="934725" y="450759"/>
                </a:lnTo>
                <a:lnTo>
                  <a:pt x="910935" y="408318"/>
                </a:lnTo>
                <a:lnTo>
                  <a:pt x="885202" y="367563"/>
                </a:lnTo>
                <a:lnTo>
                  <a:pt x="857607" y="328563"/>
                </a:lnTo>
                <a:lnTo>
                  <a:pt x="828230" y="291386"/>
                </a:lnTo>
                <a:lnTo>
                  <a:pt x="797153" y="256104"/>
                </a:lnTo>
                <a:lnTo>
                  <a:pt x="764455" y="222785"/>
                </a:lnTo>
                <a:lnTo>
                  <a:pt x="730218" y="191500"/>
                </a:lnTo>
                <a:lnTo>
                  <a:pt x="694521" y="162317"/>
                </a:lnTo>
                <a:lnTo>
                  <a:pt x="657446" y="135306"/>
                </a:lnTo>
                <a:lnTo>
                  <a:pt x="619072" y="110538"/>
                </a:lnTo>
                <a:lnTo>
                  <a:pt x="579482" y="88081"/>
                </a:lnTo>
                <a:lnTo>
                  <a:pt x="538754" y="68005"/>
                </a:lnTo>
                <a:lnTo>
                  <a:pt x="496970" y="50381"/>
                </a:lnTo>
                <a:lnTo>
                  <a:pt x="454211" y="35277"/>
                </a:lnTo>
                <a:lnTo>
                  <a:pt x="410556" y="22762"/>
                </a:lnTo>
                <a:lnTo>
                  <a:pt x="366087" y="12908"/>
                </a:lnTo>
                <a:lnTo>
                  <a:pt x="320885" y="5783"/>
                </a:lnTo>
                <a:lnTo>
                  <a:pt x="275028" y="1457"/>
                </a:lnTo>
                <a:lnTo>
                  <a:pt x="228600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048000" y="1066800"/>
            <a:ext cx="933450" cy="914400"/>
          </a:xfrm>
          <a:custGeom>
            <a:avLst/>
            <a:gdLst/>
            <a:ahLst/>
            <a:cxnLst/>
            <a:rect l="l" t="t" r="r" b="b"/>
            <a:pathLst>
              <a:path w="933450" h="914400">
                <a:moveTo>
                  <a:pt x="819150" y="0"/>
                </a:moveTo>
                <a:lnTo>
                  <a:pt x="774208" y="1353"/>
                </a:lnTo>
                <a:lnTo>
                  <a:pt x="729899" y="5366"/>
                </a:lnTo>
                <a:lnTo>
                  <a:pt x="686286" y="11969"/>
                </a:lnTo>
                <a:lnTo>
                  <a:pt x="643432" y="21093"/>
                </a:lnTo>
                <a:lnTo>
                  <a:pt x="601397" y="32667"/>
                </a:lnTo>
                <a:lnTo>
                  <a:pt x="560246" y="46622"/>
                </a:lnTo>
                <a:lnTo>
                  <a:pt x="520041" y="62888"/>
                </a:lnTo>
                <a:lnTo>
                  <a:pt x="480843" y="81395"/>
                </a:lnTo>
                <a:lnTo>
                  <a:pt x="442716" y="102074"/>
                </a:lnTo>
                <a:lnTo>
                  <a:pt x="405722" y="124855"/>
                </a:lnTo>
                <a:lnTo>
                  <a:pt x="369924" y="149667"/>
                </a:lnTo>
                <a:lnTo>
                  <a:pt x="335383" y="176442"/>
                </a:lnTo>
                <a:lnTo>
                  <a:pt x="302163" y="205109"/>
                </a:lnTo>
                <a:lnTo>
                  <a:pt x="270326" y="235600"/>
                </a:lnTo>
                <a:lnTo>
                  <a:pt x="239934" y="267842"/>
                </a:lnTo>
                <a:lnTo>
                  <a:pt x="211050" y="301769"/>
                </a:lnTo>
                <a:lnTo>
                  <a:pt x="183737" y="337308"/>
                </a:lnTo>
                <a:lnTo>
                  <a:pt x="158057" y="374391"/>
                </a:lnTo>
                <a:lnTo>
                  <a:pt x="134071" y="412949"/>
                </a:lnTo>
                <a:lnTo>
                  <a:pt x="111844" y="452910"/>
                </a:lnTo>
                <a:lnTo>
                  <a:pt x="91437" y="494205"/>
                </a:lnTo>
                <a:lnTo>
                  <a:pt x="72913" y="536765"/>
                </a:lnTo>
                <a:lnTo>
                  <a:pt x="56334" y="580520"/>
                </a:lnTo>
                <a:lnTo>
                  <a:pt x="41763" y="625400"/>
                </a:lnTo>
                <a:lnTo>
                  <a:pt x="29262" y="671336"/>
                </a:lnTo>
                <a:lnTo>
                  <a:pt x="18894" y="718256"/>
                </a:lnTo>
                <a:lnTo>
                  <a:pt x="10722" y="766093"/>
                </a:lnTo>
                <a:lnTo>
                  <a:pt x="4807" y="814776"/>
                </a:lnTo>
                <a:lnTo>
                  <a:pt x="1212" y="864234"/>
                </a:lnTo>
                <a:lnTo>
                  <a:pt x="0" y="914400"/>
                </a:lnTo>
                <a:lnTo>
                  <a:pt x="228600" y="914400"/>
                </a:lnTo>
                <a:lnTo>
                  <a:pt x="229827" y="864068"/>
                </a:lnTo>
                <a:lnTo>
                  <a:pt x="233468" y="814385"/>
                </a:lnTo>
                <a:lnTo>
                  <a:pt x="239463" y="765428"/>
                </a:lnTo>
                <a:lnTo>
                  <a:pt x="247752" y="717274"/>
                </a:lnTo>
                <a:lnTo>
                  <a:pt x="258275" y="670001"/>
                </a:lnTo>
                <a:lnTo>
                  <a:pt x="270973" y="623685"/>
                </a:lnTo>
                <a:lnTo>
                  <a:pt x="285784" y="578404"/>
                </a:lnTo>
                <a:lnTo>
                  <a:pt x="302648" y="534235"/>
                </a:lnTo>
                <a:lnTo>
                  <a:pt x="321507" y="491254"/>
                </a:lnTo>
                <a:lnTo>
                  <a:pt x="342299" y="449540"/>
                </a:lnTo>
                <a:lnTo>
                  <a:pt x="364966" y="409170"/>
                </a:lnTo>
                <a:lnTo>
                  <a:pt x="389445" y="370219"/>
                </a:lnTo>
                <a:lnTo>
                  <a:pt x="415679" y="332767"/>
                </a:lnTo>
                <a:lnTo>
                  <a:pt x="443606" y="296889"/>
                </a:lnTo>
                <a:lnTo>
                  <a:pt x="473166" y="262663"/>
                </a:lnTo>
                <a:lnTo>
                  <a:pt x="504300" y="230166"/>
                </a:lnTo>
                <a:lnTo>
                  <a:pt x="536947" y="199476"/>
                </a:lnTo>
                <a:lnTo>
                  <a:pt x="571048" y="170669"/>
                </a:lnTo>
                <a:lnTo>
                  <a:pt x="606542" y="143822"/>
                </a:lnTo>
                <a:lnTo>
                  <a:pt x="643369" y="119013"/>
                </a:lnTo>
                <a:lnTo>
                  <a:pt x="681470" y="96320"/>
                </a:lnTo>
                <a:lnTo>
                  <a:pt x="720784" y="75818"/>
                </a:lnTo>
                <a:lnTo>
                  <a:pt x="761251" y="57585"/>
                </a:lnTo>
                <a:lnTo>
                  <a:pt x="802811" y="41699"/>
                </a:lnTo>
                <a:lnTo>
                  <a:pt x="845404" y="28236"/>
                </a:lnTo>
                <a:lnTo>
                  <a:pt x="888970" y="17274"/>
                </a:lnTo>
                <a:lnTo>
                  <a:pt x="933450" y="8889"/>
                </a:lnTo>
                <a:lnTo>
                  <a:pt x="905000" y="5036"/>
                </a:lnTo>
                <a:lnTo>
                  <a:pt x="876442" y="2254"/>
                </a:lnTo>
                <a:lnTo>
                  <a:pt x="847814" y="567"/>
                </a:lnTo>
                <a:lnTo>
                  <a:pt x="819150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048000" y="990600"/>
            <a:ext cx="2466847" cy="990854"/>
          </a:xfrm>
          <a:custGeom>
            <a:avLst/>
            <a:gdLst/>
            <a:ahLst/>
            <a:cxnLst/>
            <a:rect l="l" t="t" r="r" b="b"/>
            <a:pathLst>
              <a:path w="1955164" h="914400">
                <a:moveTo>
                  <a:pt x="933450" y="8889"/>
                </a:moveTo>
                <a:lnTo>
                  <a:pt x="888970" y="17274"/>
                </a:lnTo>
                <a:lnTo>
                  <a:pt x="845404" y="28236"/>
                </a:lnTo>
                <a:lnTo>
                  <a:pt x="802811" y="41699"/>
                </a:lnTo>
                <a:lnTo>
                  <a:pt x="761251" y="57585"/>
                </a:lnTo>
                <a:lnTo>
                  <a:pt x="720784" y="75818"/>
                </a:lnTo>
                <a:lnTo>
                  <a:pt x="681470" y="96320"/>
                </a:lnTo>
                <a:lnTo>
                  <a:pt x="643369" y="119013"/>
                </a:lnTo>
                <a:lnTo>
                  <a:pt x="606542" y="143822"/>
                </a:lnTo>
                <a:lnTo>
                  <a:pt x="571048" y="170669"/>
                </a:lnTo>
                <a:lnTo>
                  <a:pt x="536947" y="199476"/>
                </a:lnTo>
                <a:lnTo>
                  <a:pt x="504300" y="230166"/>
                </a:lnTo>
                <a:lnTo>
                  <a:pt x="473166" y="262663"/>
                </a:lnTo>
                <a:lnTo>
                  <a:pt x="443606" y="296889"/>
                </a:lnTo>
                <a:lnTo>
                  <a:pt x="415679" y="332767"/>
                </a:lnTo>
                <a:lnTo>
                  <a:pt x="389445" y="370219"/>
                </a:lnTo>
                <a:lnTo>
                  <a:pt x="364966" y="409170"/>
                </a:lnTo>
                <a:lnTo>
                  <a:pt x="342299" y="449540"/>
                </a:lnTo>
                <a:lnTo>
                  <a:pt x="321507" y="491254"/>
                </a:lnTo>
                <a:lnTo>
                  <a:pt x="302648" y="534235"/>
                </a:lnTo>
                <a:lnTo>
                  <a:pt x="285784" y="578404"/>
                </a:lnTo>
                <a:lnTo>
                  <a:pt x="270973" y="623685"/>
                </a:lnTo>
                <a:lnTo>
                  <a:pt x="258275" y="670001"/>
                </a:lnTo>
                <a:lnTo>
                  <a:pt x="247752" y="717274"/>
                </a:lnTo>
                <a:lnTo>
                  <a:pt x="239463" y="765428"/>
                </a:lnTo>
                <a:lnTo>
                  <a:pt x="233468" y="814385"/>
                </a:lnTo>
                <a:lnTo>
                  <a:pt x="229827" y="864068"/>
                </a:lnTo>
                <a:lnTo>
                  <a:pt x="228600" y="914400"/>
                </a:lnTo>
                <a:lnTo>
                  <a:pt x="0" y="914400"/>
                </a:lnTo>
                <a:lnTo>
                  <a:pt x="1212" y="864234"/>
                </a:lnTo>
                <a:lnTo>
                  <a:pt x="4807" y="814776"/>
                </a:lnTo>
                <a:lnTo>
                  <a:pt x="10722" y="766093"/>
                </a:lnTo>
                <a:lnTo>
                  <a:pt x="18894" y="718256"/>
                </a:lnTo>
                <a:lnTo>
                  <a:pt x="29262" y="671336"/>
                </a:lnTo>
                <a:lnTo>
                  <a:pt x="41763" y="625400"/>
                </a:lnTo>
                <a:lnTo>
                  <a:pt x="56334" y="580520"/>
                </a:lnTo>
                <a:lnTo>
                  <a:pt x="72913" y="536765"/>
                </a:lnTo>
                <a:lnTo>
                  <a:pt x="91437" y="494205"/>
                </a:lnTo>
                <a:lnTo>
                  <a:pt x="111844" y="452910"/>
                </a:lnTo>
                <a:lnTo>
                  <a:pt x="134071" y="412949"/>
                </a:lnTo>
                <a:lnTo>
                  <a:pt x="158057" y="374391"/>
                </a:lnTo>
                <a:lnTo>
                  <a:pt x="183737" y="337308"/>
                </a:lnTo>
                <a:lnTo>
                  <a:pt x="211050" y="301769"/>
                </a:lnTo>
                <a:lnTo>
                  <a:pt x="239934" y="267842"/>
                </a:lnTo>
                <a:lnTo>
                  <a:pt x="270326" y="235600"/>
                </a:lnTo>
                <a:lnTo>
                  <a:pt x="302163" y="205109"/>
                </a:lnTo>
                <a:lnTo>
                  <a:pt x="335383" y="176442"/>
                </a:lnTo>
                <a:lnTo>
                  <a:pt x="369924" y="149667"/>
                </a:lnTo>
                <a:lnTo>
                  <a:pt x="405722" y="124855"/>
                </a:lnTo>
                <a:lnTo>
                  <a:pt x="442716" y="102074"/>
                </a:lnTo>
                <a:lnTo>
                  <a:pt x="480843" y="81395"/>
                </a:lnTo>
                <a:lnTo>
                  <a:pt x="520041" y="62888"/>
                </a:lnTo>
                <a:lnTo>
                  <a:pt x="560246" y="46622"/>
                </a:lnTo>
                <a:lnTo>
                  <a:pt x="601397" y="32667"/>
                </a:lnTo>
                <a:lnTo>
                  <a:pt x="643432" y="21093"/>
                </a:lnTo>
                <a:lnTo>
                  <a:pt x="686286" y="11969"/>
                </a:lnTo>
                <a:lnTo>
                  <a:pt x="729899" y="5366"/>
                </a:lnTo>
                <a:lnTo>
                  <a:pt x="774208" y="1353"/>
                </a:lnTo>
                <a:lnTo>
                  <a:pt x="819150" y="0"/>
                </a:lnTo>
                <a:lnTo>
                  <a:pt x="1047750" y="0"/>
                </a:lnTo>
                <a:lnTo>
                  <a:pt x="1094178" y="1457"/>
                </a:lnTo>
                <a:lnTo>
                  <a:pt x="1140035" y="5783"/>
                </a:lnTo>
                <a:lnTo>
                  <a:pt x="1185237" y="12908"/>
                </a:lnTo>
                <a:lnTo>
                  <a:pt x="1229706" y="22762"/>
                </a:lnTo>
                <a:lnTo>
                  <a:pt x="1273361" y="35277"/>
                </a:lnTo>
                <a:lnTo>
                  <a:pt x="1316120" y="50381"/>
                </a:lnTo>
                <a:lnTo>
                  <a:pt x="1357904" y="68005"/>
                </a:lnTo>
                <a:lnTo>
                  <a:pt x="1398632" y="88081"/>
                </a:lnTo>
                <a:lnTo>
                  <a:pt x="1438222" y="110538"/>
                </a:lnTo>
                <a:lnTo>
                  <a:pt x="1476596" y="135306"/>
                </a:lnTo>
                <a:lnTo>
                  <a:pt x="1513671" y="162317"/>
                </a:lnTo>
                <a:lnTo>
                  <a:pt x="1549368" y="191500"/>
                </a:lnTo>
                <a:lnTo>
                  <a:pt x="1583605" y="222785"/>
                </a:lnTo>
                <a:lnTo>
                  <a:pt x="1616303" y="256104"/>
                </a:lnTo>
                <a:lnTo>
                  <a:pt x="1647380" y="291386"/>
                </a:lnTo>
                <a:lnTo>
                  <a:pt x="1676757" y="328563"/>
                </a:lnTo>
                <a:lnTo>
                  <a:pt x="1704352" y="367563"/>
                </a:lnTo>
                <a:lnTo>
                  <a:pt x="1730085" y="408318"/>
                </a:lnTo>
                <a:lnTo>
                  <a:pt x="1753875" y="450759"/>
                </a:lnTo>
                <a:lnTo>
                  <a:pt x="1775642" y="494814"/>
                </a:lnTo>
                <a:lnTo>
                  <a:pt x="1795305" y="540416"/>
                </a:lnTo>
                <a:lnTo>
                  <a:pt x="1812783" y="587494"/>
                </a:lnTo>
                <a:lnTo>
                  <a:pt x="1827997" y="635978"/>
                </a:lnTo>
                <a:lnTo>
                  <a:pt x="1840864" y="685800"/>
                </a:lnTo>
                <a:lnTo>
                  <a:pt x="1955164" y="685800"/>
                </a:lnTo>
                <a:lnTo>
                  <a:pt x="1752600" y="914400"/>
                </a:lnTo>
                <a:lnTo>
                  <a:pt x="1497964" y="685800"/>
                </a:lnTo>
                <a:lnTo>
                  <a:pt x="1612264" y="685800"/>
                </a:lnTo>
                <a:lnTo>
                  <a:pt x="1599397" y="635978"/>
                </a:lnTo>
                <a:lnTo>
                  <a:pt x="1584183" y="587494"/>
                </a:lnTo>
                <a:lnTo>
                  <a:pt x="1566705" y="540416"/>
                </a:lnTo>
                <a:lnTo>
                  <a:pt x="1547042" y="494814"/>
                </a:lnTo>
                <a:lnTo>
                  <a:pt x="1525275" y="450759"/>
                </a:lnTo>
                <a:lnTo>
                  <a:pt x="1501485" y="408318"/>
                </a:lnTo>
                <a:lnTo>
                  <a:pt x="1475752" y="367563"/>
                </a:lnTo>
                <a:lnTo>
                  <a:pt x="1448157" y="328563"/>
                </a:lnTo>
                <a:lnTo>
                  <a:pt x="1418780" y="291386"/>
                </a:lnTo>
                <a:lnTo>
                  <a:pt x="1387703" y="256104"/>
                </a:lnTo>
                <a:lnTo>
                  <a:pt x="1355005" y="222785"/>
                </a:lnTo>
                <a:lnTo>
                  <a:pt x="1320768" y="191500"/>
                </a:lnTo>
                <a:lnTo>
                  <a:pt x="1285071" y="162317"/>
                </a:lnTo>
                <a:lnTo>
                  <a:pt x="1247996" y="135306"/>
                </a:lnTo>
                <a:lnTo>
                  <a:pt x="1209622" y="110538"/>
                </a:lnTo>
                <a:lnTo>
                  <a:pt x="1170032" y="88081"/>
                </a:lnTo>
                <a:lnTo>
                  <a:pt x="1129304" y="68005"/>
                </a:lnTo>
                <a:lnTo>
                  <a:pt x="1087520" y="50381"/>
                </a:lnTo>
                <a:lnTo>
                  <a:pt x="1044761" y="35277"/>
                </a:lnTo>
                <a:lnTo>
                  <a:pt x="1001106" y="22762"/>
                </a:lnTo>
                <a:lnTo>
                  <a:pt x="956637" y="12908"/>
                </a:lnTo>
                <a:lnTo>
                  <a:pt x="911435" y="5783"/>
                </a:lnTo>
                <a:lnTo>
                  <a:pt x="865578" y="1457"/>
                </a:lnTo>
                <a:lnTo>
                  <a:pt x="819150" y="0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459740" y="1694434"/>
            <a:ext cx="15779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ΑΠΟΤΙΜΗΣΗ  </a:t>
            </a:r>
            <a:r>
              <a:rPr sz="1800" spc="-5" dirty="0">
                <a:latin typeface="Calibri"/>
                <a:cs typeface="Calibri"/>
              </a:rPr>
              <a:t>ΤΗΣ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45" dirty="0">
                <a:latin typeface="Calibri"/>
                <a:cs typeface="Calibri"/>
              </a:rPr>
              <a:t>ΚΑΤΑΣΤΑΣΗΣ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37428" y="1389634"/>
            <a:ext cx="310007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ΓΙΑ </a:t>
            </a:r>
            <a:r>
              <a:rPr sz="1800" spc="-25" dirty="0">
                <a:latin typeface="Calibri"/>
                <a:cs typeface="Calibri"/>
              </a:rPr>
              <a:t>ΤΟ </a:t>
            </a:r>
            <a:r>
              <a:rPr sz="1800" spc="-5" dirty="0">
                <a:latin typeface="Calibri"/>
                <a:cs typeface="Calibri"/>
              </a:rPr>
              <a:t>ΣΧΕΔΙΑΣΜΟ </a:t>
            </a:r>
            <a:r>
              <a:rPr sz="1800" spc="-40" dirty="0">
                <a:latin typeface="Calibri"/>
                <a:cs typeface="Calibri"/>
              </a:rPr>
              <a:t>ΣΤΡΑΤΗΓΙΚΟΥ  </a:t>
            </a:r>
            <a:r>
              <a:rPr sz="1800" spc="-30" dirty="0">
                <a:latin typeface="Calibri"/>
                <a:cs typeface="Calibri"/>
              </a:rPr>
              <a:t>ΠΡΟΓΡΑΜΜΑΤΙΣΜΟΥ </a:t>
            </a:r>
            <a:r>
              <a:rPr sz="1800" dirty="0">
                <a:latin typeface="Calibri"/>
                <a:cs typeface="Calibri"/>
              </a:rPr>
              <a:t>Ή </a:t>
            </a:r>
            <a:r>
              <a:rPr sz="1800" spc="-10" dirty="0">
                <a:latin typeface="Calibri"/>
                <a:cs typeface="Calibri"/>
              </a:rPr>
              <a:t>ΠΛΑΝΟΥ  </a:t>
            </a:r>
            <a:r>
              <a:rPr sz="1800" spc="-25" dirty="0">
                <a:latin typeface="Calibri"/>
                <a:cs typeface="Calibri"/>
              </a:rPr>
              <a:t>ΔΡΑΣΗΣ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368294" y="5512689"/>
            <a:ext cx="1352550" cy="859155"/>
          </a:xfrm>
          <a:custGeom>
            <a:avLst/>
            <a:gdLst/>
            <a:ahLst/>
            <a:cxnLst/>
            <a:rect l="l" t="t" r="r" b="b"/>
            <a:pathLst>
              <a:path w="1352550" h="859154">
                <a:moveTo>
                  <a:pt x="350698" y="234708"/>
                </a:moveTo>
                <a:lnTo>
                  <a:pt x="114934" y="234708"/>
                </a:lnTo>
                <a:lnTo>
                  <a:pt x="131506" y="274654"/>
                </a:lnTo>
                <a:lnTo>
                  <a:pt x="150128" y="313557"/>
                </a:lnTo>
                <a:lnTo>
                  <a:pt x="170738" y="351388"/>
                </a:lnTo>
                <a:lnTo>
                  <a:pt x="193272" y="388115"/>
                </a:lnTo>
                <a:lnTo>
                  <a:pt x="217670" y="423708"/>
                </a:lnTo>
                <a:lnTo>
                  <a:pt x="243868" y="458137"/>
                </a:lnTo>
                <a:lnTo>
                  <a:pt x="271804" y="491369"/>
                </a:lnTo>
                <a:lnTo>
                  <a:pt x="301416" y="523376"/>
                </a:lnTo>
                <a:lnTo>
                  <a:pt x="332641" y="554125"/>
                </a:lnTo>
                <a:lnTo>
                  <a:pt x="365416" y="583586"/>
                </a:lnTo>
                <a:lnTo>
                  <a:pt x="399680" y="611730"/>
                </a:lnTo>
                <a:lnTo>
                  <a:pt x="435370" y="638523"/>
                </a:lnTo>
                <a:lnTo>
                  <a:pt x="472423" y="663937"/>
                </a:lnTo>
                <a:lnTo>
                  <a:pt x="510776" y="687941"/>
                </a:lnTo>
                <a:lnTo>
                  <a:pt x="550369" y="710503"/>
                </a:lnTo>
                <a:lnTo>
                  <a:pt x="591137" y="731593"/>
                </a:lnTo>
                <a:lnTo>
                  <a:pt x="633019" y="751180"/>
                </a:lnTo>
                <a:lnTo>
                  <a:pt x="675952" y="769233"/>
                </a:lnTo>
                <a:lnTo>
                  <a:pt x="719874" y="785723"/>
                </a:lnTo>
                <a:lnTo>
                  <a:pt x="764722" y="800617"/>
                </a:lnTo>
                <a:lnTo>
                  <a:pt x="810434" y="813886"/>
                </a:lnTo>
                <a:lnTo>
                  <a:pt x="856947" y="825498"/>
                </a:lnTo>
                <a:lnTo>
                  <a:pt x="904200" y="835423"/>
                </a:lnTo>
                <a:lnTo>
                  <a:pt x="952128" y="843631"/>
                </a:lnTo>
                <a:lnTo>
                  <a:pt x="1000671" y="850090"/>
                </a:lnTo>
                <a:lnTo>
                  <a:pt x="1049766" y="854769"/>
                </a:lnTo>
                <a:lnTo>
                  <a:pt x="1099350" y="857639"/>
                </a:lnTo>
                <a:lnTo>
                  <a:pt x="1149361" y="858668"/>
                </a:lnTo>
                <a:lnTo>
                  <a:pt x="1199736" y="857825"/>
                </a:lnTo>
                <a:lnTo>
                  <a:pt x="1250413" y="855081"/>
                </a:lnTo>
                <a:lnTo>
                  <a:pt x="1301329" y="850403"/>
                </a:lnTo>
                <a:lnTo>
                  <a:pt x="1352422" y="843762"/>
                </a:lnTo>
                <a:lnTo>
                  <a:pt x="1298953" y="841516"/>
                </a:lnTo>
                <a:lnTo>
                  <a:pt x="1246119" y="837196"/>
                </a:lnTo>
                <a:lnTo>
                  <a:pt x="1193988" y="830845"/>
                </a:lnTo>
                <a:lnTo>
                  <a:pt x="1142629" y="822503"/>
                </a:lnTo>
                <a:lnTo>
                  <a:pt x="1092108" y="812214"/>
                </a:lnTo>
                <a:lnTo>
                  <a:pt x="1042494" y="800019"/>
                </a:lnTo>
                <a:lnTo>
                  <a:pt x="993853" y="785960"/>
                </a:lnTo>
                <a:lnTo>
                  <a:pt x="946254" y="770078"/>
                </a:lnTo>
                <a:lnTo>
                  <a:pt x="899764" y="752415"/>
                </a:lnTo>
                <a:lnTo>
                  <a:pt x="854451" y="733014"/>
                </a:lnTo>
                <a:lnTo>
                  <a:pt x="810382" y="711916"/>
                </a:lnTo>
                <a:lnTo>
                  <a:pt x="767626" y="689162"/>
                </a:lnTo>
                <a:lnTo>
                  <a:pt x="726249" y="664795"/>
                </a:lnTo>
                <a:lnTo>
                  <a:pt x="686320" y="638857"/>
                </a:lnTo>
                <a:lnTo>
                  <a:pt x="647905" y="611389"/>
                </a:lnTo>
                <a:lnTo>
                  <a:pt x="611073" y="582433"/>
                </a:lnTo>
                <a:lnTo>
                  <a:pt x="575892" y="552031"/>
                </a:lnTo>
                <a:lnTo>
                  <a:pt x="542428" y="520225"/>
                </a:lnTo>
                <a:lnTo>
                  <a:pt x="510750" y="487056"/>
                </a:lnTo>
                <a:lnTo>
                  <a:pt x="480924" y="452567"/>
                </a:lnTo>
                <a:lnTo>
                  <a:pt x="453020" y="416799"/>
                </a:lnTo>
                <a:lnTo>
                  <a:pt x="427104" y="379795"/>
                </a:lnTo>
                <a:lnTo>
                  <a:pt x="403244" y="341595"/>
                </a:lnTo>
                <a:lnTo>
                  <a:pt x="381508" y="302242"/>
                </a:lnTo>
                <a:lnTo>
                  <a:pt x="361963" y="261777"/>
                </a:lnTo>
                <a:lnTo>
                  <a:pt x="350698" y="234708"/>
                </a:lnTo>
                <a:close/>
              </a:path>
              <a:path w="1352550" h="859154">
                <a:moveTo>
                  <a:pt x="179958" y="0"/>
                </a:moveTo>
                <a:lnTo>
                  <a:pt x="0" y="241947"/>
                </a:lnTo>
                <a:lnTo>
                  <a:pt x="114934" y="234708"/>
                </a:lnTo>
                <a:lnTo>
                  <a:pt x="350698" y="234708"/>
                </a:lnTo>
                <a:lnTo>
                  <a:pt x="344677" y="220243"/>
                </a:lnTo>
                <a:lnTo>
                  <a:pt x="459485" y="213004"/>
                </a:lnTo>
                <a:lnTo>
                  <a:pt x="1799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606163" y="5364988"/>
            <a:ext cx="1288415" cy="1003935"/>
          </a:xfrm>
          <a:custGeom>
            <a:avLst/>
            <a:gdLst/>
            <a:ahLst/>
            <a:cxnLst/>
            <a:rect l="l" t="t" r="r" b="b"/>
            <a:pathLst>
              <a:path w="1288414" h="1003935">
                <a:moveTo>
                  <a:pt x="1286890" y="0"/>
                </a:moveTo>
                <a:lnTo>
                  <a:pt x="1057148" y="14478"/>
                </a:lnTo>
                <a:lnTo>
                  <a:pt x="1058662" y="57807"/>
                </a:lnTo>
                <a:lnTo>
                  <a:pt x="1057751" y="100774"/>
                </a:lnTo>
                <a:lnTo>
                  <a:pt x="1054468" y="143328"/>
                </a:lnTo>
                <a:lnTo>
                  <a:pt x="1048861" y="185424"/>
                </a:lnTo>
                <a:lnTo>
                  <a:pt x="1040983" y="227013"/>
                </a:lnTo>
                <a:lnTo>
                  <a:pt x="1030883" y="268049"/>
                </a:lnTo>
                <a:lnTo>
                  <a:pt x="1018613" y="308483"/>
                </a:lnTo>
                <a:lnTo>
                  <a:pt x="1004223" y="348268"/>
                </a:lnTo>
                <a:lnTo>
                  <a:pt x="987764" y="387357"/>
                </a:lnTo>
                <a:lnTo>
                  <a:pt x="969287" y="425702"/>
                </a:lnTo>
                <a:lnTo>
                  <a:pt x="948843" y="463255"/>
                </a:lnTo>
                <a:lnTo>
                  <a:pt x="926482" y="499970"/>
                </a:lnTo>
                <a:lnTo>
                  <a:pt x="902256" y="535798"/>
                </a:lnTo>
                <a:lnTo>
                  <a:pt x="876214" y="570692"/>
                </a:lnTo>
                <a:lnTo>
                  <a:pt x="848408" y="604604"/>
                </a:lnTo>
                <a:lnTo>
                  <a:pt x="818889" y="637488"/>
                </a:lnTo>
                <a:lnTo>
                  <a:pt x="787707" y="669295"/>
                </a:lnTo>
                <a:lnTo>
                  <a:pt x="754913" y="699978"/>
                </a:lnTo>
                <a:lnTo>
                  <a:pt x="720558" y="729490"/>
                </a:lnTo>
                <a:lnTo>
                  <a:pt x="684693" y="757783"/>
                </a:lnTo>
                <a:lnTo>
                  <a:pt x="647368" y="784809"/>
                </a:lnTo>
                <a:lnTo>
                  <a:pt x="608635" y="810521"/>
                </a:lnTo>
                <a:lnTo>
                  <a:pt x="568543" y="834872"/>
                </a:lnTo>
                <a:lnTo>
                  <a:pt x="527144" y="857814"/>
                </a:lnTo>
                <a:lnTo>
                  <a:pt x="484489" y="879299"/>
                </a:lnTo>
                <a:lnTo>
                  <a:pt x="440627" y="899280"/>
                </a:lnTo>
                <a:lnTo>
                  <a:pt x="395611" y="917710"/>
                </a:lnTo>
                <a:lnTo>
                  <a:pt x="349491" y="934541"/>
                </a:lnTo>
                <a:lnTo>
                  <a:pt x="302318" y="949725"/>
                </a:lnTo>
                <a:lnTo>
                  <a:pt x="254142" y="963215"/>
                </a:lnTo>
                <a:lnTo>
                  <a:pt x="205014" y="974963"/>
                </a:lnTo>
                <a:lnTo>
                  <a:pt x="154985" y="984923"/>
                </a:lnTo>
                <a:lnTo>
                  <a:pt x="104106" y="993046"/>
                </a:lnTo>
                <a:lnTo>
                  <a:pt x="52427" y="999284"/>
                </a:lnTo>
                <a:lnTo>
                  <a:pt x="0" y="1003592"/>
                </a:lnTo>
                <a:lnTo>
                  <a:pt x="229742" y="989114"/>
                </a:lnTo>
                <a:lnTo>
                  <a:pt x="282170" y="984807"/>
                </a:lnTo>
                <a:lnTo>
                  <a:pt x="333849" y="978570"/>
                </a:lnTo>
                <a:lnTo>
                  <a:pt x="384728" y="970447"/>
                </a:lnTo>
                <a:lnTo>
                  <a:pt x="434757" y="960489"/>
                </a:lnTo>
                <a:lnTo>
                  <a:pt x="483885" y="948741"/>
                </a:lnTo>
                <a:lnTo>
                  <a:pt x="532061" y="935251"/>
                </a:lnTo>
                <a:lnTo>
                  <a:pt x="579234" y="920068"/>
                </a:lnTo>
                <a:lnTo>
                  <a:pt x="625354" y="903237"/>
                </a:lnTo>
                <a:lnTo>
                  <a:pt x="670370" y="884808"/>
                </a:lnTo>
                <a:lnTo>
                  <a:pt x="714232" y="864827"/>
                </a:lnTo>
                <a:lnTo>
                  <a:pt x="756887" y="843342"/>
                </a:lnTo>
                <a:lnTo>
                  <a:pt x="798286" y="820400"/>
                </a:lnTo>
                <a:lnTo>
                  <a:pt x="838378" y="796049"/>
                </a:lnTo>
                <a:lnTo>
                  <a:pt x="877111" y="770337"/>
                </a:lnTo>
                <a:lnTo>
                  <a:pt x="914436" y="743310"/>
                </a:lnTo>
                <a:lnTo>
                  <a:pt x="950301" y="715017"/>
                </a:lnTo>
                <a:lnTo>
                  <a:pt x="984656" y="685505"/>
                </a:lnTo>
                <a:lnTo>
                  <a:pt x="1017450" y="654822"/>
                </a:lnTo>
                <a:lnTo>
                  <a:pt x="1048632" y="623014"/>
                </a:lnTo>
                <a:lnTo>
                  <a:pt x="1078151" y="590130"/>
                </a:lnTo>
                <a:lnTo>
                  <a:pt x="1105957" y="556217"/>
                </a:lnTo>
                <a:lnTo>
                  <a:pt x="1131999" y="521323"/>
                </a:lnTo>
                <a:lnTo>
                  <a:pt x="1156225" y="485495"/>
                </a:lnTo>
                <a:lnTo>
                  <a:pt x="1178586" y="448780"/>
                </a:lnTo>
                <a:lnTo>
                  <a:pt x="1199030" y="411226"/>
                </a:lnTo>
                <a:lnTo>
                  <a:pt x="1217507" y="372881"/>
                </a:lnTo>
                <a:lnTo>
                  <a:pt x="1233966" y="333792"/>
                </a:lnTo>
                <a:lnTo>
                  <a:pt x="1248356" y="294006"/>
                </a:lnTo>
                <a:lnTo>
                  <a:pt x="1260626" y="253572"/>
                </a:lnTo>
                <a:lnTo>
                  <a:pt x="1270726" y="212536"/>
                </a:lnTo>
                <a:lnTo>
                  <a:pt x="1278604" y="170946"/>
                </a:lnTo>
                <a:lnTo>
                  <a:pt x="1284211" y="128850"/>
                </a:lnTo>
                <a:lnTo>
                  <a:pt x="1287494" y="86296"/>
                </a:lnTo>
                <a:lnTo>
                  <a:pt x="1288405" y="43329"/>
                </a:lnTo>
                <a:lnTo>
                  <a:pt x="1286890" y="0"/>
                </a:lnTo>
                <a:close/>
              </a:path>
            </a:pathLst>
          </a:custGeom>
          <a:solidFill>
            <a:srgbClr val="40689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368294" y="5364988"/>
            <a:ext cx="2526665" cy="1006475"/>
          </a:xfrm>
          <a:custGeom>
            <a:avLst/>
            <a:gdLst/>
            <a:ahLst/>
            <a:cxnLst/>
            <a:rect l="l" t="t" r="r" b="b"/>
            <a:pathLst>
              <a:path w="2526665" h="1006475">
                <a:moveTo>
                  <a:pt x="1237868" y="1003592"/>
                </a:moveTo>
                <a:lnTo>
                  <a:pt x="1290296" y="999284"/>
                </a:lnTo>
                <a:lnTo>
                  <a:pt x="1341975" y="993046"/>
                </a:lnTo>
                <a:lnTo>
                  <a:pt x="1392854" y="984923"/>
                </a:lnTo>
                <a:lnTo>
                  <a:pt x="1442883" y="974963"/>
                </a:lnTo>
                <a:lnTo>
                  <a:pt x="1492011" y="963215"/>
                </a:lnTo>
                <a:lnTo>
                  <a:pt x="1540187" y="949725"/>
                </a:lnTo>
                <a:lnTo>
                  <a:pt x="1587360" y="934541"/>
                </a:lnTo>
                <a:lnTo>
                  <a:pt x="1633480" y="917710"/>
                </a:lnTo>
                <a:lnTo>
                  <a:pt x="1678496" y="899280"/>
                </a:lnTo>
                <a:lnTo>
                  <a:pt x="1722358" y="879299"/>
                </a:lnTo>
                <a:lnTo>
                  <a:pt x="1765013" y="857814"/>
                </a:lnTo>
                <a:lnTo>
                  <a:pt x="1806412" y="834872"/>
                </a:lnTo>
                <a:lnTo>
                  <a:pt x="1846504" y="810521"/>
                </a:lnTo>
                <a:lnTo>
                  <a:pt x="1885237" y="784809"/>
                </a:lnTo>
                <a:lnTo>
                  <a:pt x="1922562" y="757783"/>
                </a:lnTo>
                <a:lnTo>
                  <a:pt x="1958427" y="729490"/>
                </a:lnTo>
                <a:lnTo>
                  <a:pt x="1992782" y="699978"/>
                </a:lnTo>
                <a:lnTo>
                  <a:pt x="2025576" y="669295"/>
                </a:lnTo>
                <a:lnTo>
                  <a:pt x="2056758" y="637488"/>
                </a:lnTo>
                <a:lnTo>
                  <a:pt x="2086277" y="604604"/>
                </a:lnTo>
                <a:lnTo>
                  <a:pt x="2114083" y="570692"/>
                </a:lnTo>
                <a:lnTo>
                  <a:pt x="2140125" y="535798"/>
                </a:lnTo>
                <a:lnTo>
                  <a:pt x="2164351" y="499970"/>
                </a:lnTo>
                <a:lnTo>
                  <a:pt x="2186712" y="463255"/>
                </a:lnTo>
                <a:lnTo>
                  <a:pt x="2207156" y="425702"/>
                </a:lnTo>
                <a:lnTo>
                  <a:pt x="2225633" y="387357"/>
                </a:lnTo>
                <a:lnTo>
                  <a:pt x="2242092" y="348268"/>
                </a:lnTo>
                <a:lnTo>
                  <a:pt x="2256482" y="308483"/>
                </a:lnTo>
                <a:lnTo>
                  <a:pt x="2268752" y="268049"/>
                </a:lnTo>
                <a:lnTo>
                  <a:pt x="2278852" y="227013"/>
                </a:lnTo>
                <a:lnTo>
                  <a:pt x="2286730" y="185424"/>
                </a:lnTo>
                <a:lnTo>
                  <a:pt x="2292337" y="143328"/>
                </a:lnTo>
                <a:lnTo>
                  <a:pt x="2295620" y="100774"/>
                </a:lnTo>
                <a:lnTo>
                  <a:pt x="2296531" y="57807"/>
                </a:lnTo>
                <a:lnTo>
                  <a:pt x="2295016" y="14478"/>
                </a:lnTo>
                <a:lnTo>
                  <a:pt x="2524759" y="0"/>
                </a:lnTo>
                <a:lnTo>
                  <a:pt x="2526274" y="43329"/>
                </a:lnTo>
                <a:lnTo>
                  <a:pt x="2525363" y="86296"/>
                </a:lnTo>
                <a:lnTo>
                  <a:pt x="2522080" y="128850"/>
                </a:lnTo>
                <a:lnTo>
                  <a:pt x="2516473" y="170946"/>
                </a:lnTo>
                <a:lnTo>
                  <a:pt x="2508595" y="212536"/>
                </a:lnTo>
                <a:lnTo>
                  <a:pt x="2498495" y="253572"/>
                </a:lnTo>
                <a:lnTo>
                  <a:pt x="2486225" y="294006"/>
                </a:lnTo>
                <a:lnTo>
                  <a:pt x="2471835" y="333792"/>
                </a:lnTo>
                <a:lnTo>
                  <a:pt x="2455376" y="372881"/>
                </a:lnTo>
                <a:lnTo>
                  <a:pt x="2436899" y="411226"/>
                </a:lnTo>
                <a:lnTo>
                  <a:pt x="2416455" y="448780"/>
                </a:lnTo>
                <a:lnTo>
                  <a:pt x="2394094" y="485495"/>
                </a:lnTo>
                <a:lnTo>
                  <a:pt x="2369868" y="521323"/>
                </a:lnTo>
                <a:lnTo>
                  <a:pt x="2343826" y="556217"/>
                </a:lnTo>
                <a:lnTo>
                  <a:pt x="2316020" y="590130"/>
                </a:lnTo>
                <a:lnTo>
                  <a:pt x="2286501" y="623014"/>
                </a:lnTo>
                <a:lnTo>
                  <a:pt x="2255319" y="654822"/>
                </a:lnTo>
                <a:lnTo>
                  <a:pt x="2222525" y="685505"/>
                </a:lnTo>
                <a:lnTo>
                  <a:pt x="2188170" y="715017"/>
                </a:lnTo>
                <a:lnTo>
                  <a:pt x="2152305" y="743310"/>
                </a:lnTo>
                <a:lnTo>
                  <a:pt x="2114980" y="770337"/>
                </a:lnTo>
                <a:lnTo>
                  <a:pt x="2076247" y="796049"/>
                </a:lnTo>
                <a:lnTo>
                  <a:pt x="2036155" y="820400"/>
                </a:lnTo>
                <a:lnTo>
                  <a:pt x="1994756" y="843342"/>
                </a:lnTo>
                <a:lnTo>
                  <a:pt x="1952101" y="864827"/>
                </a:lnTo>
                <a:lnTo>
                  <a:pt x="1908239" y="884808"/>
                </a:lnTo>
                <a:lnTo>
                  <a:pt x="1863223" y="903237"/>
                </a:lnTo>
                <a:lnTo>
                  <a:pt x="1817103" y="920068"/>
                </a:lnTo>
                <a:lnTo>
                  <a:pt x="1769930" y="935251"/>
                </a:lnTo>
                <a:lnTo>
                  <a:pt x="1721754" y="948741"/>
                </a:lnTo>
                <a:lnTo>
                  <a:pt x="1672626" y="960489"/>
                </a:lnTo>
                <a:lnTo>
                  <a:pt x="1622597" y="970447"/>
                </a:lnTo>
                <a:lnTo>
                  <a:pt x="1571718" y="978570"/>
                </a:lnTo>
                <a:lnTo>
                  <a:pt x="1520039" y="984807"/>
                </a:lnTo>
                <a:lnTo>
                  <a:pt x="1467611" y="989114"/>
                </a:lnTo>
                <a:lnTo>
                  <a:pt x="1237868" y="1003592"/>
                </a:lnTo>
                <a:lnTo>
                  <a:pt x="1185454" y="1005885"/>
                </a:lnTo>
                <a:lnTo>
                  <a:pt x="1133436" y="1006163"/>
                </a:lnTo>
                <a:lnTo>
                  <a:pt x="1081878" y="1004462"/>
                </a:lnTo>
                <a:lnTo>
                  <a:pt x="1030846" y="1000816"/>
                </a:lnTo>
                <a:lnTo>
                  <a:pt x="980405" y="995262"/>
                </a:lnTo>
                <a:lnTo>
                  <a:pt x="930618" y="987835"/>
                </a:lnTo>
                <a:lnTo>
                  <a:pt x="881551" y="978571"/>
                </a:lnTo>
                <a:lnTo>
                  <a:pt x="833267" y="967507"/>
                </a:lnTo>
                <a:lnTo>
                  <a:pt x="785833" y="954677"/>
                </a:lnTo>
                <a:lnTo>
                  <a:pt x="739312" y="940117"/>
                </a:lnTo>
                <a:lnTo>
                  <a:pt x="693769" y="923864"/>
                </a:lnTo>
                <a:lnTo>
                  <a:pt x="649269" y="905952"/>
                </a:lnTo>
                <a:lnTo>
                  <a:pt x="605876" y="886418"/>
                </a:lnTo>
                <a:lnTo>
                  <a:pt x="563655" y="865298"/>
                </a:lnTo>
                <a:lnTo>
                  <a:pt x="522670" y="842627"/>
                </a:lnTo>
                <a:lnTo>
                  <a:pt x="482987" y="818440"/>
                </a:lnTo>
                <a:lnTo>
                  <a:pt x="444670" y="792774"/>
                </a:lnTo>
                <a:lnTo>
                  <a:pt x="407783" y="765665"/>
                </a:lnTo>
                <a:lnTo>
                  <a:pt x="372392" y="737148"/>
                </a:lnTo>
                <a:lnTo>
                  <a:pt x="338560" y="707259"/>
                </a:lnTo>
                <a:lnTo>
                  <a:pt x="306353" y="676033"/>
                </a:lnTo>
                <a:lnTo>
                  <a:pt x="275835" y="643507"/>
                </a:lnTo>
                <a:lnTo>
                  <a:pt x="247071" y="609716"/>
                </a:lnTo>
                <a:lnTo>
                  <a:pt x="220125" y="574696"/>
                </a:lnTo>
                <a:lnTo>
                  <a:pt x="195062" y="538482"/>
                </a:lnTo>
                <a:lnTo>
                  <a:pt x="171947" y="501111"/>
                </a:lnTo>
                <a:lnTo>
                  <a:pt x="150844" y="462618"/>
                </a:lnTo>
                <a:lnTo>
                  <a:pt x="131819" y="423039"/>
                </a:lnTo>
                <a:lnTo>
                  <a:pt x="114934" y="382409"/>
                </a:lnTo>
                <a:lnTo>
                  <a:pt x="0" y="389648"/>
                </a:lnTo>
                <a:lnTo>
                  <a:pt x="179958" y="147700"/>
                </a:lnTo>
                <a:lnTo>
                  <a:pt x="459485" y="360705"/>
                </a:lnTo>
                <a:lnTo>
                  <a:pt x="344677" y="367944"/>
                </a:lnTo>
                <a:lnTo>
                  <a:pt x="361963" y="409478"/>
                </a:lnTo>
                <a:lnTo>
                  <a:pt x="381508" y="449943"/>
                </a:lnTo>
                <a:lnTo>
                  <a:pt x="403244" y="489296"/>
                </a:lnTo>
                <a:lnTo>
                  <a:pt x="427104" y="527496"/>
                </a:lnTo>
                <a:lnTo>
                  <a:pt x="453020" y="564500"/>
                </a:lnTo>
                <a:lnTo>
                  <a:pt x="480924" y="600268"/>
                </a:lnTo>
                <a:lnTo>
                  <a:pt x="510750" y="634757"/>
                </a:lnTo>
                <a:lnTo>
                  <a:pt x="542428" y="667926"/>
                </a:lnTo>
                <a:lnTo>
                  <a:pt x="575892" y="699732"/>
                </a:lnTo>
                <a:lnTo>
                  <a:pt x="611073" y="730134"/>
                </a:lnTo>
                <a:lnTo>
                  <a:pt x="647905" y="759090"/>
                </a:lnTo>
                <a:lnTo>
                  <a:pt x="686320" y="786558"/>
                </a:lnTo>
                <a:lnTo>
                  <a:pt x="726249" y="812496"/>
                </a:lnTo>
                <a:lnTo>
                  <a:pt x="767626" y="836863"/>
                </a:lnTo>
                <a:lnTo>
                  <a:pt x="810382" y="859617"/>
                </a:lnTo>
                <a:lnTo>
                  <a:pt x="854451" y="880715"/>
                </a:lnTo>
                <a:lnTo>
                  <a:pt x="899764" y="900116"/>
                </a:lnTo>
                <a:lnTo>
                  <a:pt x="946254" y="917779"/>
                </a:lnTo>
                <a:lnTo>
                  <a:pt x="993853" y="933661"/>
                </a:lnTo>
                <a:lnTo>
                  <a:pt x="1042494" y="947720"/>
                </a:lnTo>
                <a:lnTo>
                  <a:pt x="1092108" y="959915"/>
                </a:lnTo>
                <a:lnTo>
                  <a:pt x="1142629" y="970204"/>
                </a:lnTo>
                <a:lnTo>
                  <a:pt x="1193988" y="978546"/>
                </a:lnTo>
                <a:lnTo>
                  <a:pt x="1246119" y="984897"/>
                </a:lnTo>
                <a:lnTo>
                  <a:pt x="1298953" y="989217"/>
                </a:lnTo>
                <a:lnTo>
                  <a:pt x="1352422" y="991463"/>
                </a:lnTo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54939" y="5505703"/>
            <a:ext cx="311277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Calibri"/>
                <a:cs typeface="Calibri"/>
              </a:rPr>
              <a:t>ΒΑΣΗ </a:t>
            </a:r>
            <a:r>
              <a:rPr sz="1800" spc="-35" dirty="0">
                <a:latin typeface="Calibri"/>
                <a:cs typeface="Calibri"/>
              </a:rPr>
              <a:t>ΤΟΥ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5" dirty="0">
                <a:latin typeface="Calibri"/>
                <a:cs typeface="Calibri"/>
              </a:rPr>
              <a:t>ΟΠΟΙΟΥ</a:t>
            </a:r>
            <a:endParaRPr sz="1800" dirty="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spc="-15" dirty="0">
                <a:latin typeface="Calibri"/>
                <a:cs typeface="Calibri"/>
              </a:rPr>
              <a:t>ΑΞΙΟΛΟΓΟΥΜΕ </a:t>
            </a:r>
            <a:r>
              <a:rPr sz="1800" spc="-25" dirty="0">
                <a:latin typeface="Calibri"/>
                <a:cs typeface="Calibri"/>
              </a:rPr>
              <a:t>ΤΟ </a:t>
            </a:r>
            <a:r>
              <a:rPr sz="1800" spc="-10" dirty="0">
                <a:latin typeface="Calibri"/>
                <a:cs typeface="Calibri"/>
              </a:rPr>
              <a:t>ΕΚΠΑΙΔΕΥΤΙΚΟ  </a:t>
            </a:r>
            <a:r>
              <a:rPr sz="1800" spc="-5" dirty="0">
                <a:latin typeface="Calibri"/>
                <a:cs typeface="Calibri"/>
              </a:rPr>
              <a:t>ΕΡΓΟ</a:t>
            </a:r>
            <a:endParaRPr sz="18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47028" y="5429199"/>
            <a:ext cx="325501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5" dirty="0">
                <a:latin typeface="Calibri"/>
                <a:cs typeface="Calibri"/>
              </a:rPr>
              <a:t>ΣΧΕΔΙΑΖΟΥΜΕ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ΠΡΟΓΡΑΜΜΑΤΙΣΜΟ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715962"/>
          </a:xfrm>
        </p:spPr>
        <p:txBody>
          <a:bodyPr>
            <a:noAutofit/>
          </a:bodyPr>
          <a:lstStyle/>
          <a:p>
            <a:pPr lvl="0"/>
            <a:r>
              <a:rPr lang="el-GR" sz="2800" spc="-10" dirty="0" smtClean="0">
                <a:latin typeface="Calibri"/>
                <a:cs typeface="Calibri"/>
              </a:rPr>
              <a:t>Προγραμματισμός εκπαιδευτικού έργου.  </a:t>
            </a:r>
            <a:r>
              <a:rPr lang="el-GR" sz="2800" spc="-10" dirty="0">
                <a:latin typeface="Calibri"/>
                <a:cs typeface="Calibri"/>
              </a:rPr>
              <a:t>Ε</a:t>
            </a:r>
            <a:r>
              <a:rPr lang="el-GR" sz="2800" spc="-10" dirty="0" smtClean="0">
                <a:latin typeface="Calibri"/>
                <a:cs typeface="Calibri"/>
              </a:rPr>
              <a:t>ίναι</a:t>
            </a:r>
            <a:r>
              <a:rPr lang="el-GR" sz="2800" spc="-10" dirty="0">
                <a:latin typeface="Calibri"/>
                <a:cs typeface="Calibri"/>
              </a:rPr>
              <a:t>… (1)</a:t>
            </a: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295615"/>
              </p:ext>
            </p:extLst>
          </p:nvPr>
        </p:nvGraphicFramePr>
        <p:xfrm>
          <a:off x="457200" y="1219200"/>
          <a:ext cx="8229600" cy="509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649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Π</a:t>
            </a:r>
            <a:r>
              <a:rPr lang="el-GR" sz="2800" b="1" dirty="0" smtClean="0"/>
              <a:t>ρογραμματισμός εκπαιδευτικού έργου. </a:t>
            </a:r>
            <a:r>
              <a:rPr lang="el-GR" sz="2800" dirty="0" smtClean="0"/>
              <a:t>Ε</a:t>
            </a:r>
            <a:r>
              <a:rPr lang="el-GR" sz="2800" b="1" dirty="0" smtClean="0"/>
              <a:t>ίναι</a:t>
            </a:r>
            <a:r>
              <a:rPr lang="el-GR" sz="2800" b="1" dirty="0"/>
              <a:t>… </a:t>
            </a:r>
            <a:r>
              <a:rPr lang="el-GR" sz="2800" b="1" dirty="0" smtClean="0"/>
              <a:t>(2</a:t>
            </a:r>
            <a:r>
              <a:rPr lang="el-GR" sz="2400" b="1" i="1" dirty="0" smtClean="0"/>
              <a:t>)</a:t>
            </a:r>
            <a:endParaRPr lang="el-GR" sz="24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151068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1687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868362"/>
          </a:xfrm>
        </p:spPr>
        <p:txBody>
          <a:bodyPr>
            <a:noAutofit/>
          </a:bodyPr>
          <a:lstStyle/>
          <a:p>
            <a:r>
              <a:rPr lang="el-GR" sz="2800" b="1" dirty="0" smtClean="0"/>
              <a:t>Προγραμματισμός εκπαιδευτικού </a:t>
            </a:r>
            <a:r>
              <a:rPr lang="el-GR" sz="2800" dirty="0" smtClean="0"/>
              <a:t>έ</a:t>
            </a:r>
            <a:r>
              <a:rPr lang="el-GR" sz="2800" b="1" dirty="0" smtClean="0"/>
              <a:t>ργου. Χαρακτηριστικά…</a:t>
            </a:r>
            <a:endParaRPr lang="el-GR" sz="2800" b="1" dirty="0"/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627418"/>
              </p:ext>
            </p:extLst>
          </p:nvPr>
        </p:nvGraphicFramePr>
        <p:xfrm>
          <a:off x="457200" y="1219200"/>
          <a:ext cx="8229600" cy="516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675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792162"/>
          </a:xfrm>
        </p:spPr>
        <p:txBody>
          <a:bodyPr>
            <a:noAutofit/>
          </a:bodyPr>
          <a:lstStyle/>
          <a:p>
            <a:r>
              <a:rPr lang="el-GR" sz="2800" dirty="0" smtClean="0"/>
              <a:t>Π</a:t>
            </a:r>
            <a:r>
              <a:rPr lang="el-GR" sz="2800" b="1" dirty="0" smtClean="0"/>
              <a:t>ρογραμματισμού </a:t>
            </a:r>
            <a:r>
              <a:rPr lang="el-GR" sz="2800" dirty="0"/>
              <a:t>Ε</a:t>
            </a:r>
            <a:r>
              <a:rPr lang="el-GR" sz="2800" b="1" dirty="0" smtClean="0"/>
              <a:t>κπαιδευτικού </a:t>
            </a:r>
            <a:r>
              <a:rPr lang="el-GR" sz="2800" dirty="0" smtClean="0"/>
              <a:t>Έ</a:t>
            </a:r>
            <a:r>
              <a:rPr lang="el-GR" sz="2800" dirty="0"/>
              <a:t>ργου. </a:t>
            </a:r>
            <a:r>
              <a:rPr lang="el-GR" sz="2800" dirty="0" smtClean="0"/>
              <a:t>Προϋποθέσεις…</a:t>
            </a:r>
            <a:endParaRPr lang="el-GR" sz="2800" b="1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8431610"/>
              </p:ext>
            </p:extLst>
          </p:nvPr>
        </p:nvGraphicFramePr>
        <p:xfrm>
          <a:off x="457200" y="16002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3418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868362"/>
          </a:xfrm>
        </p:spPr>
        <p:txBody>
          <a:bodyPr>
            <a:noAutofit/>
          </a:bodyPr>
          <a:lstStyle/>
          <a:p>
            <a:pPr algn="just"/>
            <a:r>
              <a:rPr lang="el-GR" sz="2800" dirty="0" smtClean="0"/>
              <a:t>Προγραμματισμό</a:t>
            </a:r>
            <a:r>
              <a:rPr lang="el-GR" sz="2800" b="1" dirty="0" smtClean="0"/>
              <a:t>ς </a:t>
            </a:r>
            <a:r>
              <a:rPr lang="el-GR" sz="2800" dirty="0"/>
              <a:t>Ε</a:t>
            </a:r>
            <a:r>
              <a:rPr lang="el-GR" sz="2800" b="1" dirty="0" smtClean="0"/>
              <a:t>κπαιδευτικού </a:t>
            </a:r>
            <a:r>
              <a:rPr lang="el-GR" sz="2800" dirty="0" smtClean="0"/>
              <a:t>Έ</a:t>
            </a:r>
            <a:r>
              <a:rPr lang="el-GR" sz="2800" b="1" dirty="0" smtClean="0"/>
              <a:t>ργου. Περιλαμβάνει</a:t>
            </a:r>
            <a:r>
              <a:rPr lang="el-GR" sz="2800" b="1" dirty="0"/>
              <a:t>…</a:t>
            </a:r>
            <a:endParaRPr lang="el-GR" sz="28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508042"/>
              </p:ext>
            </p:extLst>
          </p:nvPr>
        </p:nvGraphicFramePr>
        <p:xfrm>
          <a:off x="457200" y="1600200"/>
          <a:ext cx="82296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517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" y="274638"/>
            <a:ext cx="9067800" cy="1477962"/>
          </a:xfrm>
        </p:spPr>
        <p:txBody>
          <a:bodyPr>
            <a:normAutofit/>
          </a:bodyPr>
          <a:lstStyle/>
          <a:p>
            <a:pPr algn="ctr"/>
            <a:r>
              <a:rPr lang="el-GR" sz="2400" dirty="0"/>
              <a:t>Νόμος 4547/2018 </a:t>
            </a:r>
            <a:r>
              <a:rPr lang="el-GR" sz="2400" dirty="0" smtClean="0"/>
              <a:t/>
            </a:r>
            <a:br>
              <a:rPr lang="el-GR" sz="2400" dirty="0" smtClean="0"/>
            </a:br>
            <a:r>
              <a:rPr lang="el-GR" sz="2400" dirty="0" smtClean="0"/>
              <a:t>«</a:t>
            </a:r>
            <a:r>
              <a:rPr lang="el-GR" sz="2400" dirty="0"/>
              <a:t>Αναδιοργάνωση των Δομών Υποστήριξης της  Πρωτοβάθμιας και Δευτεροβάθμιας Εκπαίδευσης και άλλες  διατάξεις»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648200"/>
          </a:xfrm>
        </p:spPr>
        <p:txBody>
          <a:bodyPr>
            <a:normAutofit/>
          </a:bodyPr>
          <a:lstStyle/>
          <a:p>
            <a:pPr marL="0" indent="0">
              <a:spcBef>
                <a:spcPts val="930"/>
              </a:spcBef>
              <a:spcAft>
                <a:spcPts val="0"/>
              </a:spcAft>
              <a:buNone/>
              <a:tabLst>
                <a:tab pos="584200" algn="l"/>
              </a:tabLst>
            </a:pPr>
            <a:r>
              <a:rPr lang="el-GR" sz="2000" b="1" dirty="0">
                <a:solidFill>
                  <a:schemeClr val="tx1"/>
                </a:solidFill>
                <a:ea typeface="Times New Roman"/>
              </a:rPr>
              <a:t>Άρθρο</a:t>
            </a:r>
            <a:r>
              <a:rPr lang="el-GR" sz="2000" b="1" spc="-30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l-GR" sz="2000" b="1" dirty="0">
                <a:solidFill>
                  <a:schemeClr val="tx1"/>
                </a:solidFill>
                <a:ea typeface="Times New Roman"/>
              </a:rPr>
              <a:t>47</a:t>
            </a:r>
            <a:endParaRPr lang="el-GR" sz="20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marL="0" lvl="0" indent="0">
              <a:buNone/>
              <a:tabLst>
                <a:tab pos="457200" algn="l"/>
                <a:tab pos="584200" algn="l"/>
              </a:tabLst>
            </a:pPr>
            <a:r>
              <a:rPr lang="el-GR" sz="2000" b="1" i="1" spc="-15" dirty="0">
                <a:solidFill>
                  <a:schemeClr val="tx1"/>
                </a:solidFill>
                <a:ea typeface="Times New Roman"/>
                <a:cs typeface="Times New Roman"/>
              </a:rPr>
              <a:t>Συλλογικός </a:t>
            </a:r>
            <a:r>
              <a:rPr lang="el-GR" sz="2000" b="1" i="1" spc="-5" dirty="0">
                <a:solidFill>
                  <a:schemeClr val="tx1"/>
                </a:solidFill>
                <a:ea typeface="Times New Roman"/>
                <a:cs typeface="Times New Roman"/>
              </a:rPr>
              <a:t>προγραμματισμός </a:t>
            </a:r>
            <a:r>
              <a:rPr lang="el-GR" sz="2000" b="1" i="1" spc="-25" dirty="0">
                <a:solidFill>
                  <a:schemeClr val="tx1"/>
                </a:solidFill>
                <a:ea typeface="Times New Roman"/>
                <a:cs typeface="Times New Roman"/>
              </a:rPr>
              <a:t>και </a:t>
            </a:r>
            <a:r>
              <a:rPr lang="el-GR" sz="2000" b="1" i="1" spc="-5" dirty="0" err="1">
                <a:solidFill>
                  <a:schemeClr val="tx1"/>
                </a:solidFill>
                <a:ea typeface="Times New Roman"/>
                <a:cs typeface="Times New Roman"/>
              </a:rPr>
              <a:t>ανατροφοδοτική</a:t>
            </a:r>
            <a:r>
              <a:rPr lang="el-GR" sz="2000" b="1" i="1" spc="-5" dirty="0">
                <a:solidFill>
                  <a:schemeClr val="tx1"/>
                </a:solidFill>
                <a:ea typeface="Times New Roman"/>
                <a:cs typeface="Times New Roman"/>
              </a:rPr>
              <a:t>  αποτίμηση </a:t>
            </a:r>
            <a:r>
              <a:rPr lang="el-GR" sz="2000" b="1" i="1" spc="-10" dirty="0">
                <a:solidFill>
                  <a:schemeClr val="tx1"/>
                </a:solidFill>
                <a:ea typeface="Times New Roman"/>
                <a:cs typeface="Times New Roman"/>
              </a:rPr>
              <a:t>του έργου </a:t>
            </a:r>
            <a:r>
              <a:rPr lang="el-GR" sz="2000" b="1" i="1" spc="-5" dirty="0">
                <a:solidFill>
                  <a:schemeClr val="tx1"/>
                </a:solidFill>
                <a:ea typeface="Times New Roman"/>
                <a:cs typeface="Times New Roman"/>
              </a:rPr>
              <a:t>των </a:t>
            </a:r>
            <a:r>
              <a:rPr lang="el-GR" sz="2000" b="1" i="1" spc="-15" dirty="0">
                <a:solidFill>
                  <a:schemeClr val="tx1"/>
                </a:solidFill>
                <a:ea typeface="Times New Roman"/>
                <a:cs typeface="Times New Roman"/>
              </a:rPr>
              <a:t>σχολικών</a:t>
            </a:r>
            <a:r>
              <a:rPr lang="el-GR" sz="2000" b="1" i="1" spc="-120" dirty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r>
              <a:rPr lang="el-GR" sz="2000" b="1" i="1" spc="-5" dirty="0" smtClean="0">
                <a:solidFill>
                  <a:schemeClr val="tx1"/>
                </a:solidFill>
                <a:ea typeface="Times New Roman"/>
                <a:cs typeface="Times New Roman"/>
              </a:rPr>
              <a:t>μονάδων</a:t>
            </a:r>
          </a:p>
          <a:p>
            <a:pPr marL="0" lvl="0" indent="0">
              <a:buNone/>
              <a:tabLst>
                <a:tab pos="457200" algn="l"/>
                <a:tab pos="584200" algn="l"/>
              </a:tabLst>
            </a:pPr>
            <a:endParaRPr lang="el-GR" sz="2000" i="1" dirty="0">
              <a:solidFill>
                <a:schemeClr val="tx1"/>
              </a:solidFill>
              <a:latin typeface="Times New Roman"/>
              <a:ea typeface="Times New Roman"/>
              <a:cs typeface="Times New Roman"/>
            </a:endParaRPr>
          </a:p>
          <a:p>
            <a:pPr marL="342900" lvl="0" indent="-342900" algn="just">
              <a:buFont typeface="Arial"/>
              <a:buChar char="•"/>
              <a:tabLst>
                <a:tab pos="457200" algn="l"/>
                <a:tab pos="584200" algn="l"/>
              </a:tabLst>
            </a:pPr>
            <a:r>
              <a:rPr lang="el-GR" sz="2000" dirty="0">
                <a:solidFill>
                  <a:schemeClr val="tx1"/>
                </a:solidFill>
                <a:ea typeface="Times New Roman"/>
                <a:cs typeface="Times New Roman"/>
              </a:rPr>
              <a:t>Ο</a:t>
            </a:r>
            <a:r>
              <a:rPr lang="el-GR" sz="20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 </a:t>
            </a:r>
            <a:r>
              <a:rPr lang="el-GR" sz="2000" spc="-2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συλλογικός </a:t>
            </a:r>
            <a:r>
              <a:rPr lang="el-GR" sz="2000" spc="-1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προγραμματισμός </a:t>
            </a:r>
            <a:r>
              <a:rPr lang="el-GR" sz="2000" spc="-3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και </a:t>
            </a:r>
            <a:r>
              <a:rPr lang="el-GR" sz="20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η</a:t>
            </a:r>
            <a:r>
              <a:rPr lang="el-GR" sz="2000" spc="4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 </a:t>
            </a:r>
            <a:r>
              <a:rPr lang="el-GR" sz="2000" spc="-10" dirty="0" err="1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Times New Roman"/>
                <a:cs typeface="Times New Roman"/>
              </a:rPr>
              <a:t>ανατροφοδοτική</a:t>
            </a:r>
            <a:r>
              <a:rPr lang="el-GR" sz="2000" spc="-60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</a:rPr>
              <a:t> </a:t>
            </a:r>
            <a:r>
              <a:rPr lang="el-GR" sz="2000" spc="-1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αποτίμηση</a:t>
            </a:r>
            <a:r>
              <a:rPr lang="el-GR" sz="2000" spc="-10" dirty="0" smtClean="0">
                <a:solidFill>
                  <a:schemeClr val="tx1"/>
                </a:solidFill>
                <a:ea typeface="Times New Roman"/>
              </a:rPr>
              <a:t> </a:t>
            </a:r>
            <a:r>
              <a:rPr lang="el-GR" sz="2000" spc="-15" dirty="0">
                <a:solidFill>
                  <a:schemeClr val="tx1"/>
                </a:solidFill>
                <a:ea typeface="Times New Roman"/>
              </a:rPr>
              <a:t>του εκπαιδευτικού </a:t>
            </a:r>
            <a:r>
              <a:rPr lang="el-GR" sz="2000" spc="-10" dirty="0">
                <a:solidFill>
                  <a:schemeClr val="tx1"/>
                </a:solidFill>
                <a:ea typeface="Times New Roman"/>
              </a:rPr>
              <a:t>έργου </a:t>
            </a:r>
            <a:r>
              <a:rPr lang="el-GR" sz="2000" spc="-15" dirty="0">
                <a:solidFill>
                  <a:schemeClr val="tx1"/>
                </a:solidFill>
                <a:ea typeface="Times New Roman"/>
              </a:rPr>
              <a:t>των </a:t>
            </a:r>
            <a:r>
              <a:rPr lang="el-GR" sz="2000" spc="-20" dirty="0">
                <a:solidFill>
                  <a:schemeClr val="tx1"/>
                </a:solidFill>
                <a:ea typeface="Times New Roman"/>
              </a:rPr>
              <a:t>σχολικών </a:t>
            </a:r>
            <a:r>
              <a:rPr lang="el-GR" sz="2000" spc="-15" dirty="0">
                <a:solidFill>
                  <a:schemeClr val="tx1"/>
                </a:solidFill>
                <a:ea typeface="Times New Roman"/>
              </a:rPr>
              <a:t>μονάδων  </a:t>
            </a:r>
            <a:r>
              <a:rPr lang="el-GR" sz="2000" spc="-10" dirty="0">
                <a:solidFill>
                  <a:schemeClr val="tx1"/>
                </a:solidFill>
                <a:ea typeface="Times New Roman"/>
              </a:rPr>
              <a:t>είναι </a:t>
            </a:r>
            <a:r>
              <a:rPr lang="el-GR" sz="2000" dirty="0">
                <a:solidFill>
                  <a:schemeClr val="tx1"/>
                </a:solidFill>
                <a:ea typeface="Times New Roman"/>
              </a:rPr>
              <a:t>μία </a:t>
            </a:r>
            <a:r>
              <a:rPr lang="el-GR" sz="2000" i="1" u="sng" spc="-5" dirty="0">
                <a:solidFill>
                  <a:schemeClr val="tx1"/>
                </a:solidFill>
                <a:ea typeface="Times New Roman"/>
              </a:rPr>
              <a:t>συνεχής δυναμική, </a:t>
            </a:r>
            <a:r>
              <a:rPr lang="el-GR" sz="2000" i="1" u="sng" spc="-10" dirty="0">
                <a:solidFill>
                  <a:schemeClr val="tx1"/>
                </a:solidFill>
                <a:ea typeface="Times New Roman"/>
              </a:rPr>
              <a:t>συμμετοχική</a:t>
            </a:r>
            <a:r>
              <a:rPr lang="el-GR" sz="2000" i="1" u="sng" spc="25" dirty="0">
                <a:solidFill>
                  <a:schemeClr val="tx1"/>
                </a:solidFill>
                <a:ea typeface="Times New Roman"/>
              </a:rPr>
              <a:t> </a:t>
            </a:r>
            <a:r>
              <a:rPr lang="el-GR" sz="2000" i="1" u="sng" spc="-20" dirty="0" smtClean="0">
                <a:solidFill>
                  <a:schemeClr val="tx1"/>
                </a:solidFill>
                <a:ea typeface="Times New Roman"/>
              </a:rPr>
              <a:t>διαδικασία</a:t>
            </a:r>
            <a:r>
              <a:rPr lang="el-GR" sz="2000" dirty="0" smtClean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r>
              <a:rPr lang="el-GR" sz="2000" i="1" u="sng" spc="-10" dirty="0" smtClean="0">
                <a:solidFill>
                  <a:schemeClr val="tx1"/>
                </a:solidFill>
                <a:ea typeface="Times New Roman"/>
              </a:rPr>
              <a:t>εντοπισμού</a:t>
            </a:r>
            <a:r>
              <a:rPr lang="el-GR" sz="2000" i="1" u="sng" spc="-10" dirty="0">
                <a:solidFill>
                  <a:schemeClr val="tx1"/>
                </a:solidFill>
                <a:ea typeface="Times New Roman"/>
              </a:rPr>
              <a:t>, ανάλυσης </a:t>
            </a:r>
            <a:r>
              <a:rPr lang="el-GR" sz="2000" i="1" u="sng" spc="-30" dirty="0">
                <a:solidFill>
                  <a:schemeClr val="tx1"/>
                </a:solidFill>
                <a:ea typeface="Times New Roman"/>
              </a:rPr>
              <a:t>και </a:t>
            </a:r>
            <a:r>
              <a:rPr lang="el-GR" sz="2000" i="1" u="sng" spc="-10" dirty="0" smtClean="0">
                <a:solidFill>
                  <a:schemeClr val="tx1"/>
                </a:solidFill>
                <a:ea typeface="Times New Roman"/>
              </a:rPr>
              <a:t>αντιμετώπισης </a:t>
            </a:r>
            <a:r>
              <a:rPr lang="el-GR" sz="2000" i="1" u="sng" spc="-15" dirty="0">
                <a:solidFill>
                  <a:schemeClr val="tx1"/>
                </a:solidFill>
                <a:ea typeface="Times New Roman"/>
              </a:rPr>
              <a:t>των </a:t>
            </a:r>
            <a:r>
              <a:rPr lang="el-GR" sz="2000" i="1" u="sng" spc="-10" dirty="0">
                <a:solidFill>
                  <a:schemeClr val="tx1"/>
                </a:solidFill>
                <a:ea typeface="Times New Roman"/>
              </a:rPr>
              <a:t>προβλημάτων  </a:t>
            </a:r>
            <a:r>
              <a:rPr lang="el-GR" sz="2000" i="1" u="sng" spc="-30" dirty="0">
                <a:solidFill>
                  <a:schemeClr val="tx1"/>
                </a:solidFill>
                <a:ea typeface="Times New Roman"/>
              </a:rPr>
              <a:t>και </a:t>
            </a:r>
            <a:r>
              <a:rPr lang="el-GR" sz="2000" i="1" u="sng" spc="-15" dirty="0">
                <a:solidFill>
                  <a:schemeClr val="tx1"/>
                </a:solidFill>
                <a:ea typeface="Times New Roman"/>
              </a:rPr>
              <a:t>των </a:t>
            </a:r>
            <a:r>
              <a:rPr lang="el-GR" sz="2000" i="1" u="sng" spc="-20" dirty="0">
                <a:solidFill>
                  <a:schemeClr val="tx1"/>
                </a:solidFill>
                <a:ea typeface="Times New Roman"/>
              </a:rPr>
              <a:t>αναγκών </a:t>
            </a:r>
            <a:r>
              <a:rPr lang="el-GR" sz="2000" i="1" u="sng" spc="-15" dirty="0">
                <a:solidFill>
                  <a:schemeClr val="tx1"/>
                </a:solidFill>
                <a:ea typeface="Times New Roman"/>
              </a:rPr>
              <a:t>του </a:t>
            </a:r>
            <a:r>
              <a:rPr lang="el-GR" sz="2000" i="1" u="sng" spc="-10" dirty="0">
                <a:solidFill>
                  <a:schemeClr val="tx1"/>
                </a:solidFill>
                <a:ea typeface="Times New Roman"/>
              </a:rPr>
              <a:t>σχολείου</a:t>
            </a:r>
            <a:r>
              <a:rPr lang="el-GR" sz="2000" spc="-10" dirty="0">
                <a:solidFill>
                  <a:schemeClr val="tx1"/>
                </a:solidFill>
                <a:ea typeface="Times New Roman"/>
              </a:rPr>
              <a:t>, </a:t>
            </a:r>
            <a:r>
              <a:rPr lang="el-GR" sz="2000" dirty="0">
                <a:solidFill>
                  <a:schemeClr val="tx1"/>
                </a:solidFill>
                <a:ea typeface="Times New Roman"/>
              </a:rPr>
              <a:t>που </a:t>
            </a:r>
            <a:r>
              <a:rPr lang="el-GR" sz="2000" spc="-5" dirty="0">
                <a:solidFill>
                  <a:schemeClr val="tx1"/>
                </a:solidFill>
                <a:ea typeface="Times New Roman"/>
              </a:rPr>
              <a:t>στηρίζεται </a:t>
            </a:r>
            <a:r>
              <a:rPr lang="el-GR" sz="2000" dirty="0">
                <a:solidFill>
                  <a:schemeClr val="tx1"/>
                </a:solidFill>
                <a:ea typeface="Times New Roman"/>
              </a:rPr>
              <a:t>σε </a:t>
            </a:r>
            <a:r>
              <a:rPr lang="el-GR" sz="2000" spc="-15" dirty="0">
                <a:solidFill>
                  <a:schemeClr val="tx1"/>
                </a:solidFill>
                <a:ea typeface="Times New Roman"/>
              </a:rPr>
              <a:t>εσωτερικά  </a:t>
            </a:r>
            <a:r>
              <a:rPr lang="el-GR" sz="2000" spc="-20" dirty="0">
                <a:solidFill>
                  <a:schemeClr val="tx1"/>
                </a:solidFill>
                <a:ea typeface="Times New Roman"/>
              </a:rPr>
              <a:t>κίνητρα </a:t>
            </a:r>
            <a:r>
              <a:rPr lang="el-GR" sz="2000" b="1" spc="-15" dirty="0">
                <a:solidFill>
                  <a:schemeClr val="tx2">
                    <a:lumMod val="10000"/>
                  </a:schemeClr>
                </a:solidFill>
                <a:ea typeface="Times New Roman"/>
              </a:rPr>
              <a:t>βελτίωσης </a:t>
            </a:r>
            <a:r>
              <a:rPr lang="el-GR" sz="2000" b="1" dirty="0">
                <a:solidFill>
                  <a:schemeClr val="tx2">
                    <a:lumMod val="10000"/>
                  </a:schemeClr>
                </a:solidFill>
                <a:ea typeface="Times New Roman"/>
              </a:rPr>
              <a:t>της </a:t>
            </a:r>
            <a:r>
              <a:rPr lang="el-GR" sz="2000" b="1" spc="-5" dirty="0">
                <a:solidFill>
                  <a:schemeClr val="tx2">
                    <a:lumMod val="10000"/>
                  </a:schemeClr>
                </a:solidFill>
                <a:ea typeface="Times New Roman"/>
              </a:rPr>
              <a:t>εκπαιδευτικής</a:t>
            </a:r>
            <a:r>
              <a:rPr lang="el-GR" sz="2000" b="1" spc="-90" dirty="0">
                <a:solidFill>
                  <a:schemeClr val="tx2">
                    <a:lumMod val="10000"/>
                  </a:schemeClr>
                </a:solidFill>
                <a:ea typeface="Times New Roman"/>
              </a:rPr>
              <a:t> </a:t>
            </a:r>
            <a:r>
              <a:rPr lang="el-GR" sz="2000" b="1" spc="-10" dirty="0">
                <a:solidFill>
                  <a:schemeClr val="tx2">
                    <a:lumMod val="10000"/>
                  </a:schemeClr>
                </a:solidFill>
                <a:ea typeface="Times New Roman"/>
              </a:rPr>
              <a:t>λειτουργίας του</a:t>
            </a:r>
            <a:r>
              <a:rPr lang="el-GR" sz="2000" b="1" spc="-10" dirty="0" smtClean="0">
                <a:solidFill>
                  <a:schemeClr val="tx2">
                    <a:lumMod val="10000"/>
                  </a:schemeClr>
                </a:solidFill>
                <a:ea typeface="Times New Roman"/>
              </a:rPr>
              <a:t>.</a:t>
            </a:r>
          </a:p>
          <a:p>
            <a:pPr marL="342900" lvl="0" indent="-342900">
              <a:buFont typeface="Arial"/>
              <a:buChar char="•"/>
              <a:tabLst>
                <a:tab pos="457200" algn="l"/>
                <a:tab pos="584200" algn="l"/>
              </a:tabLst>
            </a:pPr>
            <a:endParaRPr lang="el-GR" sz="2000" dirty="0">
              <a:solidFill>
                <a:schemeClr val="accent3">
                  <a:lumMod val="75000"/>
                </a:schemeClr>
              </a:solidFill>
              <a:latin typeface="Times New Roman"/>
              <a:ea typeface="Times New Roman"/>
            </a:endParaRPr>
          </a:p>
          <a:p>
            <a:pPr marL="8890" marR="8890" algn="just">
              <a:spcBef>
                <a:spcPts val="1635"/>
              </a:spcBef>
              <a:spcAft>
                <a:spcPts val="0"/>
              </a:spcAft>
            </a:pPr>
            <a:r>
              <a:rPr lang="el-GR" sz="1800" spc="-45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latin typeface="Times New Roman"/>
                <a:ea typeface="Times New Roman"/>
              </a:rPr>
              <a:t> </a:t>
            </a:r>
            <a:r>
              <a:rPr lang="el-GR" sz="1800" b="1" spc="-5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ea typeface="Times New Roman"/>
              </a:rPr>
              <a:t>Λέξεις κλειδιά</a:t>
            </a:r>
            <a:r>
              <a:rPr lang="el-GR" sz="1800" spc="-5" dirty="0">
                <a:solidFill>
                  <a:schemeClr val="tx1"/>
                </a:solidFill>
                <a:ea typeface="Times New Roman"/>
              </a:rPr>
              <a:t>: </a:t>
            </a:r>
            <a:r>
              <a:rPr lang="el-GR" sz="1800" spc="-15" dirty="0">
                <a:solidFill>
                  <a:schemeClr val="tx1"/>
                </a:solidFill>
                <a:ea typeface="Times New Roman"/>
              </a:rPr>
              <a:t>εκπαιδευτικός  σχεδιασμός, συλλογικός προγραμματισμός, ανατροφοδότηση, αποτίμηση εκπαιδευτικού έργου</a:t>
            </a:r>
            <a:endParaRPr lang="el-GR" sz="12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l-GR" sz="1100" dirty="0">
                <a:ea typeface="Calibri"/>
                <a:cs typeface="Times New Roman"/>
              </a:rPr>
              <a:t> 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262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9067800" cy="868362"/>
          </a:xfrm>
        </p:spPr>
        <p:txBody>
          <a:bodyPr>
            <a:noAutofit/>
          </a:bodyPr>
          <a:lstStyle/>
          <a:p>
            <a:r>
              <a:rPr lang="el-GR" sz="2400" dirty="0" smtClean="0"/>
              <a:t>Προγραμματισμός Εκπαιδευτικού Έργου</a:t>
            </a:r>
            <a:r>
              <a:rPr lang="el-GR" sz="2400" b="1" dirty="0" smtClean="0"/>
              <a:t>. Αποτελεσματικότητα…</a:t>
            </a:r>
            <a:endParaRPr lang="el-GR" sz="2400" b="1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5404064"/>
              </p:ext>
            </p:extLst>
          </p:nvPr>
        </p:nvGraphicFramePr>
        <p:xfrm>
          <a:off x="304800" y="1600200"/>
          <a:ext cx="83820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62200" y="5334000"/>
            <a:ext cx="42964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Η αποτελεσματικότητά του σχετίζεται:</a:t>
            </a:r>
          </a:p>
        </p:txBody>
      </p:sp>
    </p:spTree>
    <p:extLst>
      <p:ext uri="{BB962C8B-B14F-4D97-AF65-F5344CB8AC3E}">
        <p14:creationId xmlns:p14="http://schemas.microsoft.com/office/powerpoint/2010/main" val="383111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755373"/>
            <a:ext cx="9144000" cy="75084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95325" marR="685165" algn="ctr">
              <a:lnSpc>
                <a:spcPct val="100000"/>
              </a:lnSpc>
              <a:spcBef>
                <a:spcPts val="95"/>
              </a:spcBef>
            </a:pPr>
            <a:r>
              <a:rPr sz="2400" dirty="0"/>
              <a:t>ΣΤΡΑΤΗΓΙΚΟΣ ΣΧΕΔΙΑΣΜΟΣ  VS</a:t>
            </a:r>
          </a:p>
          <a:p>
            <a:pPr algn="ctr">
              <a:lnSpc>
                <a:spcPct val="100000"/>
              </a:lnSpc>
            </a:pPr>
            <a:r>
              <a:rPr sz="2400" dirty="0"/>
              <a:t>ΛΕΙΤΟΥΡΓΙΚΟΣ ΠΡΟΓΡΑΜΜΑΤΙΣΜΟΣ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2209800"/>
            <a:ext cx="7893684" cy="358046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3887470" algn="l"/>
              </a:tabLst>
            </a:pPr>
            <a:r>
              <a:rPr sz="2800" b="1" spc="-1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Στρατηγικός </a:t>
            </a:r>
            <a:r>
              <a:rPr sz="2800" b="1" spc="-1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Σχεδιασμός </a:t>
            </a:r>
            <a:r>
              <a:rPr sz="28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: </a:t>
            </a:r>
            <a:endParaRPr lang="el-GR" sz="2800" dirty="0" smtClean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  <a:p>
            <a:pPr marL="355600" marR="5080" indent="-342900" algn="just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  <a:tab pos="3887470" algn="l"/>
              </a:tabLst>
            </a:pPr>
            <a:r>
              <a:rPr lang="el-GR" sz="2400" spc="-10" dirty="0">
                <a:latin typeface="Calibri"/>
                <a:cs typeface="Calibri"/>
              </a:rPr>
              <a:t>Ε</a:t>
            </a:r>
            <a:r>
              <a:rPr sz="2400" spc="-10" dirty="0" err="1" smtClean="0">
                <a:latin typeface="Calibri"/>
                <a:cs typeface="Calibri"/>
              </a:rPr>
              <a:t>ίν</a:t>
            </a:r>
            <a:r>
              <a:rPr sz="2400" spc="-10" dirty="0" smtClean="0">
                <a:latin typeface="Calibri"/>
                <a:cs typeface="Calibri"/>
              </a:rPr>
              <a:t>αι </a:t>
            </a:r>
            <a:r>
              <a:rPr sz="2400" dirty="0">
                <a:latin typeface="Calibri"/>
                <a:cs typeface="Calibri"/>
              </a:rPr>
              <a:t>η </a:t>
            </a:r>
            <a:r>
              <a:rPr sz="2400" b="1" u="sng" spc="-15" dirty="0">
                <a:latin typeface="Calibri"/>
                <a:cs typeface="Calibri"/>
              </a:rPr>
              <a:t>χάραξη </a:t>
            </a:r>
            <a:r>
              <a:rPr sz="2400" b="1" u="sng" spc="-10" dirty="0">
                <a:latin typeface="Calibri"/>
                <a:cs typeface="Calibri"/>
              </a:rPr>
              <a:t>της </a:t>
            </a:r>
            <a:r>
              <a:rPr sz="2400" b="1" u="sng" dirty="0">
                <a:latin typeface="Calibri"/>
                <a:cs typeface="Calibri"/>
              </a:rPr>
              <a:t>Εθνικής  </a:t>
            </a:r>
            <a:r>
              <a:rPr sz="2400" b="1" u="sng" spc="-10" dirty="0">
                <a:latin typeface="Calibri"/>
                <a:cs typeface="Calibri"/>
              </a:rPr>
              <a:t>Εκπαιδευτικής </a:t>
            </a:r>
            <a:r>
              <a:rPr sz="2400" b="1" u="sng" spc="-15" dirty="0">
                <a:latin typeface="Calibri"/>
                <a:cs typeface="Calibri"/>
              </a:rPr>
              <a:t>πολιτικής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spc="-5" dirty="0">
                <a:latin typeface="Calibri"/>
                <a:cs typeface="Calibri"/>
              </a:rPr>
              <a:t>δηλ. </a:t>
            </a:r>
            <a:r>
              <a:rPr sz="2400" spc="-20" dirty="0">
                <a:latin typeface="Calibri"/>
                <a:cs typeface="Calibri"/>
              </a:rPr>
              <a:t>το </a:t>
            </a:r>
            <a:r>
              <a:rPr sz="2400" spc="-15" dirty="0">
                <a:latin typeface="Calibri"/>
                <a:cs typeface="Calibri"/>
              </a:rPr>
              <a:t>σύνολο των </a:t>
            </a:r>
            <a:r>
              <a:rPr sz="2400" spc="-5" dirty="0">
                <a:latin typeface="Calibri"/>
                <a:cs typeface="Calibri"/>
              </a:rPr>
              <a:t>επιλογών, </a:t>
            </a:r>
            <a:r>
              <a:rPr sz="2400" spc="-15" dirty="0">
                <a:latin typeface="Calibri"/>
                <a:cs typeface="Calibri"/>
              </a:rPr>
              <a:t>των  </a:t>
            </a:r>
            <a:r>
              <a:rPr sz="2400" spc="-10" dirty="0">
                <a:latin typeface="Calibri"/>
                <a:cs typeface="Calibri"/>
              </a:rPr>
              <a:t>ενεργειών </a:t>
            </a:r>
            <a:r>
              <a:rPr sz="2400" spc="-30" dirty="0">
                <a:latin typeface="Calibri"/>
                <a:cs typeface="Calibri"/>
              </a:rPr>
              <a:t>και </a:t>
            </a:r>
            <a:r>
              <a:rPr sz="2400" spc="-15" dirty="0">
                <a:latin typeface="Calibri"/>
                <a:cs typeface="Calibri"/>
              </a:rPr>
              <a:t>των μέσων </a:t>
            </a:r>
            <a:r>
              <a:rPr sz="2400" dirty="0">
                <a:latin typeface="Calibri"/>
                <a:cs typeface="Calibri"/>
              </a:rPr>
              <a:t>που </a:t>
            </a:r>
            <a:r>
              <a:rPr sz="2400" spc="-5" dirty="0">
                <a:latin typeface="Calibri"/>
                <a:cs typeface="Calibri"/>
              </a:rPr>
              <a:t>επιλέγονται από </a:t>
            </a:r>
            <a:r>
              <a:rPr sz="2400" spc="-10" dirty="0">
                <a:latin typeface="Calibri"/>
                <a:cs typeface="Calibri"/>
              </a:rPr>
              <a:t>τα </a:t>
            </a:r>
            <a:r>
              <a:rPr sz="2400" spc="-20" dirty="0">
                <a:latin typeface="Calibri"/>
                <a:cs typeface="Calibri"/>
              </a:rPr>
              <a:t>κεντρικά  </a:t>
            </a:r>
            <a:r>
              <a:rPr sz="2400" spc="-10" dirty="0">
                <a:latin typeface="Calibri"/>
                <a:cs typeface="Calibri"/>
              </a:rPr>
              <a:t>όργανα</a:t>
            </a:r>
            <a:r>
              <a:rPr sz="2400" dirty="0">
                <a:latin typeface="Calibri"/>
                <a:cs typeface="Calibri"/>
              </a:rPr>
              <a:t> λήψης</a:t>
            </a:r>
            <a:r>
              <a:rPr sz="2400" spc="-5" dirty="0">
                <a:latin typeface="Calibri"/>
                <a:cs typeface="Calibri"/>
              </a:rPr>
              <a:t> </a:t>
            </a:r>
            <a:r>
              <a:rPr sz="2400" spc="-10" dirty="0" smtClean="0">
                <a:latin typeface="Calibri"/>
                <a:cs typeface="Calibri"/>
              </a:rPr>
              <a:t>αποφάσεων</a:t>
            </a:r>
            <a:r>
              <a:rPr lang="el-GR" sz="2400" spc="-10" dirty="0" smtClean="0">
                <a:latin typeface="Calibri"/>
                <a:cs typeface="Calibri"/>
              </a:rPr>
              <a:t> </a:t>
            </a:r>
            <a:r>
              <a:rPr sz="2400" spc="-5" dirty="0" err="1" smtClean="0">
                <a:latin typeface="Calibri"/>
                <a:cs typeface="Calibri"/>
              </a:rPr>
              <a:t>γι</a:t>
            </a:r>
            <a:r>
              <a:rPr sz="2400" spc="-5" dirty="0" smtClean="0">
                <a:latin typeface="Calibri"/>
                <a:cs typeface="Calibri"/>
              </a:rPr>
              <a:t>α </a:t>
            </a:r>
            <a:r>
              <a:rPr sz="2400" spc="-20" dirty="0">
                <a:latin typeface="Calibri"/>
                <a:cs typeface="Calibri"/>
              </a:rPr>
              <a:t>την </a:t>
            </a:r>
            <a:r>
              <a:rPr sz="2400" spc="-10" dirty="0">
                <a:latin typeface="Calibri"/>
                <a:cs typeface="Calibri"/>
              </a:rPr>
              <a:t>επίτευξη συγκεκριμένων  </a:t>
            </a:r>
            <a:r>
              <a:rPr sz="2400" spc="-15" dirty="0">
                <a:latin typeface="Calibri"/>
                <a:cs typeface="Calibri"/>
              </a:rPr>
              <a:t>εκπαιδευτικών</a:t>
            </a:r>
            <a:r>
              <a:rPr sz="2400" spc="-20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στόχων.</a:t>
            </a:r>
            <a:endParaRPr sz="2400"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har char="•"/>
            </a:pPr>
            <a:endParaRPr sz="3500" dirty="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Calibri"/>
                <a:cs typeface="Calibri"/>
              </a:rPr>
              <a:t>Παράγοντες επιρροής </a:t>
            </a:r>
            <a:r>
              <a:rPr sz="2400" spc="-30" dirty="0">
                <a:latin typeface="Calibri"/>
                <a:cs typeface="Calibri"/>
              </a:rPr>
              <a:t>και </a:t>
            </a:r>
            <a:r>
              <a:rPr sz="2400" spc="-10" dirty="0">
                <a:latin typeface="Calibri"/>
                <a:cs typeface="Calibri"/>
              </a:rPr>
              <a:t>διαμόρφωσης </a:t>
            </a:r>
            <a:r>
              <a:rPr sz="2400" spc="-15" dirty="0">
                <a:latin typeface="Calibri"/>
                <a:cs typeface="Calibri"/>
              </a:rPr>
              <a:t>των</a:t>
            </a:r>
            <a:r>
              <a:rPr sz="2400" spc="55" dirty="0">
                <a:latin typeface="Calibri"/>
                <a:cs typeface="Calibri"/>
              </a:rPr>
              <a:t> </a:t>
            </a:r>
            <a:r>
              <a:rPr sz="2400" spc="-15" dirty="0">
                <a:latin typeface="Calibri"/>
                <a:cs typeface="Calibri"/>
              </a:rPr>
              <a:t>στρατηγικών</a:t>
            </a:r>
            <a:endParaRPr sz="2400" dirty="0">
              <a:latin typeface="Calibri"/>
              <a:cs typeface="Calibri"/>
            </a:endParaRPr>
          </a:p>
          <a:p>
            <a:pPr marL="355600" marR="89535" algn="just">
              <a:lnSpc>
                <a:spcPct val="100000"/>
              </a:lnSpc>
              <a:spcBef>
                <a:spcPts val="5"/>
              </a:spcBef>
              <a:tabLst>
                <a:tab pos="1815464" algn="l"/>
              </a:tabLst>
            </a:pPr>
            <a:r>
              <a:rPr sz="2400" spc="-5" dirty="0">
                <a:latin typeface="Calibri"/>
                <a:cs typeface="Calibri"/>
              </a:rPr>
              <a:t>επιλογών</a:t>
            </a:r>
            <a:r>
              <a:rPr sz="2400" spc="-15" dirty="0">
                <a:latin typeface="Calibri"/>
                <a:cs typeface="Calibri"/>
              </a:rPr>
              <a:t> </a:t>
            </a:r>
            <a:r>
              <a:rPr sz="2400" dirty="0">
                <a:latin typeface="Calibri"/>
                <a:cs typeface="Calibri"/>
              </a:rPr>
              <a:t>:	</a:t>
            </a:r>
            <a:r>
              <a:rPr sz="2400" b="1" i="1" spc="-20" dirty="0">
                <a:latin typeface="Calibri"/>
                <a:cs typeface="Calibri"/>
              </a:rPr>
              <a:t>πολιτικοί, </a:t>
            </a:r>
            <a:r>
              <a:rPr sz="2400" b="1" i="1" spc="-15" dirty="0">
                <a:latin typeface="Calibri"/>
                <a:cs typeface="Calibri"/>
              </a:rPr>
              <a:t>θρησκευτικοί, </a:t>
            </a:r>
            <a:r>
              <a:rPr sz="2400" b="1" i="1" spc="-20" dirty="0">
                <a:latin typeface="Calibri"/>
                <a:cs typeface="Calibri"/>
              </a:rPr>
              <a:t>οικονομικοί, </a:t>
            </a:r>
            <a:r>
              <a:rPr sz="2400" b="1" i="1" spc="-25" dirty="0" err="1">
                <a:latin typeface="Calibri"/>
                <a:cs typeface="Calibri"/>
              </a:rPr>
              <a:t>κοινωνικο</a:t>
            </a:r>
            <a:r>
              <a:rPr sz="2400" b="1" i="1" spc="-25" dirty="0">
                <a:latin typeface="Calibri"/>
                <a:cs typeface="Calibri"/>
              </a:rPr>
              <a:t>- </a:t>
            </a:r>
            <a:r>
              <a:rPr sz="2400" b="1" i="1" spc="-15" dirty="0" smtClean="0">
                <a:latin typeface="Calibri"/>
                <a:cs typeface="Calibri"/>
              </a:rPr>
              <a:t>π</a:t>
            </a:r>
            <a:r>
              <a:rPr sz="2400" b="1" i="1" spc="-15" dirty="0" err="1" smtClean="0">
                <a:latin typeface="Calibri"/>
                <a:cs typeface="Calibri"/>
              </a:rPr>
              <a:t>ολιτιστικοί</a:t>
            </a:r>
            <a:r>
              <a:rPr sz="2400" b="1" i="1" spc="-10" dirty="0" smtClean="0">
                <a:latin typeface="Calibri"/>
                <a:cs typeface="Calibri"/>
              </a:rPr>
              <a:t> πα</a:t>
            </a:r>
            <a:r>
              <a:rPr sz="2400" b="1" i="1" spc="-10" dirty="0" err="1" smtClean="0">
                <a:latin typeface="Calibri"/>
                <a:cs typeface="Calibri"/>
              </a:rPr>
              <a:t>ράγοντες</a:t>
            </a:r>
            <a:r>
              <a:rPr lang="el-GR" sz="2400" b="1" i="1" spc="-10" dirty="0" smtClean="0">
                <a:latin typeface="Calibri"/>
                <a:cs typeface="Calibri"/>
              </a:rPr>
              <a:t> κ.ά..</a:t>
            </a:r>
            <a:endParaRPr sz="2400" b="1" i="1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0" y="1487507"/>
            <a:ext cx="8420100" cy="5098832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  <a:tab pos="5974080" algn="l"/>
              </a:tabLst>
            </a:pPr>
            <a:r>
              <a:rPr lang="el-GR" sz="2800" b="1" spc="-10" dirty="0" smtClean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Λειτουργικός σχεδιασμός:</a:t>
            </a:r>
          </a:p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355600" algn="l"/>
                <a:tab pos="356235" algn="l"/>
                <a:tab pos="5974080" algn="l"/>
              </a:tabLst>
            </a:pPr>
            <a:r>
              <a:rPr lang="el-GR" sz="2000" spc="-10" dirty="0" smtClean="0">
                <a:latin typeface="Calibri"/>
                <a:cs typeface="Calibri"/>
              </a:rPr>
              <a:t>Α</a:t>
            </a:r>
            <a:r>
              <a:rPr sz="2000" spc="-10" dirty="0" smtClean="0">
                <a:latin typeface="Calibri"/>
                <a:cs typeface="Calibri"/>
              </a:rPr>
              <a:t>να</a:t>
            </a:r>
            <a:r>
              <a:rPr sz="2000" spc="-10" dirty="0" err="1" smtClean="0">
                <a:latin typeface="Calibri"/>
                <a:cs typeface="Calibri"/>
              </a:rPr>
              <a:t>φέρετ</a:t>
            </a:r>
            <a:r>
              <a:rPr sz="2000" spc="-10" dirty="0" smtClean="0">
                <a:latin typeface="Calibri"/>
                <a:cs typeface="Calibri"/>
              </a:rPr>
              <a:t>αι </a:t>
            </a:r>
            <a:r>
              <a:rPr sz="2000" spc="-5" dirty="0">
                <a:latin typeface="Calibri"/>
                <a:cs typeface="Calibri"/>
              </a:rPr>
              <a:t>στον </a:t>
            </a:r>
            <a:r>
              <a:rPr sz="2000" b="1" dirty="0">
                <a:latin typeface="Calibri"/>
                <a:cs typeface="Calibri"/>
              </a:rPr>
              <a:t>ετήσιο</a:t>
            </a:r>
            <a:r>
              <a:rPr sz="2000" b="1" spc="15" dirty="0">
                <a:latin typeface="Calibri"/>
                <a:cs typeface="Calibri"/>
              </a:rPr>
              <a:t> </a:t>
            </a:r>
            <a:r>
              <a:rPr sz="2000" b="1" dirty="0" smtClean="0">
                <a:latin typeface="Calibri"/>
                <a:cs typeface="Calibri"/>
              </a:rPr>
              <a:t>(</a:t>
            </a:r>
            <a:r>
              <a:rPr sz="2000" b="1" spc="-5" dirty="0" smtClean="0">
                <a:latin typeface="Calibri"/>
                <a:cs typeface="Calibri"/>
              </a:rPr>
              <a:t>βραχυπρόθεσμο)</a:t>
            </a:r>
            <a:r>
              <a:rPr sz="2000" b="1" spc="-10" dirty="0" smtClean="0">
                <a:latin typeface="Calibri"/>
                <a:cs typeface="Calibri"/>
              </a:rPr>
              <a:t>σχεδιασμό</a:t>
            </a:r>
            <a:r>
              <a:rPr lang="el-GR" sz="2000" dirty="0">
                <a:latin typeface="Calibri"/>
                <a:cs typeface="Calibri"/>
              </a:rPr>
              <a:t> </a:t>
            </a:r>
            <a:r>
              <a:rPr sz="2000" dirty="0" err="1" smtClean="0">
                <a:latin typeface="Calibri"/>
                <a:cs typeface="Calibri"/>
              </a:rPr>
              <a:t>μί</a:t>
            </a:r>
            <a:r>
              <a:rPr sz="2000" dirty="0" smtClean="0">
                <a:latin typeface="Calibri"/>
                <a:cs typeface="Calibri"/>
              </a:rPr>
              <a:t>ας </a:t>
            </a:r>
            <a:r>
              <a:rPr sz="2000" spc="-15" dirty="0">
                <a:latin typeface="Calibri"/>
                <a:cs typeface="Calibri"/>
              </a:rPr>
              <a:t>σχολικής μονάδας, </a:t>
            </a:r>
            <a:r>
              <a:rPr sz="2000" spc="-30" dirty="0">
                <a:latin typeface="Calibri"/>
                <a:cs typeface="Calibri"/>
              </a:rPr>
              <a:t>και </a:t>
            </a:r>
            <a:r>
              <a:rPr sz="2000" spc="-5" dirty="0">
                <a:latin typeface="Calibri"/>
                <a:cs typeface="Calibri"/>
              </a:rPr>
              <a:t>περιλαμβάνει</a:t>
            </a:r>
            <a:r>
              <a:rPr sz="2000" spc="45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:</a:t>
            </a:r>
            <a:endParaRPr lang="el-GR" sz="2000" dirty="0" smtClean="0">
              <a:latin typeface="Calibri"/>
              <a:cs typeface="Calibri"/>
            </a:endParaRPr>
          </a:p>
          <a:p>
            <a:pPr marL="12065">
              <a:lnSpc>
                <a:spcPct val="100000"/>
              </a:lnSpc>
              <a:spcBef>
                <a:spcPts val="100"/>
              </a:spcBef>
              <a:tabLst>
                <a:tab pos="355600" algn="l"/>
                <a:tab pos="356235" algn="l"/>
                <a:tab pos="5974080" algn="l"/>
              </a:tabLst>
            </a:pPr>
            <a:endParaRPr sz="20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sz="2000" spc="-5" dirty="0">
                <a:latin typeface="Calibri"/>
                <a:cs typeface="Calibri"/>
              </a:rPr>
              <a:t>α) τους ε</a:t>
            </a:r>
            <a:r>
              <a:rPr sz="2000" b="1" spc="-5" dirty="0">
                <a:latin typeface="Calibri"/>
                <a:cs typeface="Calibri"/>
              </a:rPr>
              <a:t>τήσιους στόχους </a:t>
            </a:r>
            <a:r>
              <a:rPr sz="2000" dirty="0">
                <a:latin typeface="Calibri"/>
                <a:cs typeface="Calibri"/>
              </a:rPr>
              <a:t>της </a:t>
            </a:r>
            <a:r>
              <a:rPr sz="2000" spc="-10" dirty="0" err="1">
                <a:latin typeface="Calibri"/>
                <a:cs typeface="Calibri"/>
              </a:rPr>
              <a:t>σχολικής</a:t>
            </a:r>
            <a:r>
              <a:rPr sz="2000" spc="-85" dirty="0">
                <a:latin typeface="Calibri"/>
                <a:cs typeface="Calibri"/>
              </a:rPr>
              <a:t> </a:t>
            </a:r>
            <a:r>
              <a:rPr lang="el-GR" sz="2000" spc="-85" dirty="0" smtClean="0">
                <a:latin typeface="Calibri"/>
                <a:cs typeface="Calibri"/>
              </a:rPr>
              <a:t> </a:t>
            </a:r>
            <a:r>
              <a:rPr sz="2000" spc="-10" dirty="0" err="1" smtClean="0">
                <a:latin typeface="Calibri"/>
                <a:cs typeface="Calibri"/>
              </a:rPr>
              <a:t>μονάδ</a:t>
            </a:r>
            <a:r>
              <a:rPr sz="2000" spc="-10" dirty="0" smtClean="0">
                <a:latin typeface="Calibri"/>
                <a:cs typeface="Calibri"/>
              </a:rPr>
              <a:t>ας</a:t>
            </a:r>
            <a:r>
              <a:rPr lang="el-GR" sz="2000" spc="-10" dirty="0" smtClean="0">
                <a:latin typeface="Calibri"/>
                <a:cs typeface="Calibri"/>
              </a:rPr>
              <a:t>,</a:t>
            </a:r>
            <a:endParaRPr sz="20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spcBef>
                <a:spcPts val="484"/>
              </a:spcBef>
            </a:pPr>
            <a:r>
              <a:rPr sz="2000" dirty="0">
                <a:latin typeface="Calibri"/>
                <a:cs typeface="Calibri"/>
              </a:rPr>
              <a:t>β) </a:t>
            </a:r>
            <a:r>
              <a:rPr sz="2000" spc="-15" dirty="0">
                <a:latin typeface="Calibri"/>
                <a:cs typeface="Calibri"/>
              </a:rPr>
              <a:t>την </a:t>
            </a:r>
            <a:r>
              <a:rPr sz="2000" b="1" spc="-5" dirty="0">
                <a:latin typeface="Calibri"/>
                <a:cs typeface="Calibri"/>
              </a:rPr>
              <a:t>α</a:t>
            </a:r>
            <a:r>
              <a:rPr sz="2000" b="1" spc="-5" dirty="0" err="1">
                <a:latin typeface="Calibri"/>
                <a:cs typeface="Calibri"/>
              </a:rPr>
              <a:t>νάλυση</a:t>
            </a:r>
            <a:r>
              <a:rPr sz="2000" b="1" spc="-5" dirty="0">
                <a:latin typeface="Calibri"/>
                <a:cs typeface="Calibri"/>
              </a:rPr>
              <a:t> </a:t>
            </a:r>
            <a:r>
              <a:rPr lang="el-GR" sz="2000" b="1" spc="-5" dirty="0" smtClean="0">
                <a:latin typeface="Calibri"/>
                <a:cs typeface="Calibri"/>
              </a:rPr>
              <a:t>του περιβάλλοντος (και κυρίως </a:t>
            </a:r>
            <a:r>
              <a:rPr sz="2000" b="1" spc="-5" dirty="0" err="1" smtClean="0">
                <a:latin typeface="Calibri"/>
                <a:cs typeface="Calibri"/>
              </a:rPr>
              <a:t>των</a:t>
            </a:r>
            <a:r>
              <a:rPr sz="2000" b="1" spc="-5" dirty="0" smtClean="0">
                <a:latin typeface="Calibri"/>
                <a:cs typeface="Calibri"/>
              </a:rPr>
              <a:t> </a:t>
            </a:r>
            <a:r>
              <a:rPr sz="2000" b="1" spc="-10" dirty="0" err="1" smtClean="0">
                <a:latin typeface="Calibri"/>
                <a:cs typeface="Calibri"/>
              </a:rPr>
              <a:t>κινδύνων</a:t>
            </a:r>
            <a:r>
              <a:rPr lang="el-GR" sz="2000" b="1" spc="-10" dirty="0" smtClean="0">
                <a:latin typeface="Calibri"/>
                <a:cs typeface="Calibri"/>
              </a:rPr>
              <a:t>: </a:t>
            </a:r>
            <a:r>
              <a:rPr sz="2000" spc="-5" dirty="0" err="1" smtClean="0">
                <a:latin typeface="Calibri"/>
                <a:cs typeface="Calibri"/>
              </a:rPr>
              <a:t>εντο</a:t>
            </a:r>
            <a:r>
              <a:rPr sz="2000" spc="-5" dirty="0" smtClean="0">
                <a:latin typeface="Calibri"/>
                <a:cs typeface="Calibri"/>
              </a:rPr>
              <a:t>πισμός </a:t>
            </a:r>
            <a:r>
              <a:rPr sz="2000" spc="-10" dirty="0">
                <a:latin typeface="Calibri"/>
                <a:cs typeface="Calibri"/>
              </a:rPr>
              <a:t>των κινδύνων, </a:t>
            </a:r>
            <a:r>
              <a:rPr sz="2000" dirty="0">
                <a:latin typeface="Calibri"/>
                <a:cs typeface="Calibri"/>
              </a:rPr>
              <a:t>εκτίμηση της  </a:t>
            </a:r>
            <a:r>
              <a:rPr sz="2000" spc="-5" dirty="0">
                <a:latin typeface="Calibri"/>
                <a:cs typeface="Calibri"/>
              </a:rPr>
              <a:t>πιθανότητας </a:t>
            </a:r>
            <a:r>
              <a:rPr sz="2000" dirty="0">
                <a:latin typeface="Calibri"/>
                <a:cs typeface="Calibri"/>
              </a:rPr>
              <a:t>εμφάνισης </a:t>
            </a:r>
            <a:r>
              <a:rPr sz="2000" spc="-5" dirty="0">
                <a:latin typeface="Calibri"/>
                <a:cs typeface="Calibri"/>
              </a:rPr>
              <a:t>του </a:t>
            </a:r>
            <a:r>
              <a:rPr sz="2000" spc="-10" dirty="0">
                <a:latin typeface="Calibri"/>
                <a:cs typeface="Calibri"/>
              </a:rPr>
              <a:t>καθενός, </a:t>
            </a:r>
            <a:r>
              <a:rPr sz="2000" spc="-10" dirty="0" smtClean="0">
                <a:latin typeface="Calibri"/>
                <a:cs typeface="Calibri"/>
              </a:rPr>
              <a:t>προληπτικά </a:t>
            </a:r>
            <a:r>
              <a:rPr sz="2000" dirty="0">
                <a:latin typeface="Calibri"/>
                <a:cs typeface="Calibri"/>
              </a:rPr>
              <a:t>μέτρα, εκτίμηση</a:t>
            </a:r>
            <a:r>
              <a:rPr sz="2000" spc="-140" dirty="0">
                <a:latin typeface="Calibri"/>
                <a:cs typeface="Calibri"/>
              </a:rPr>
              <a:t> </a:t>
            </a:r>
            <a:r>
              <a:rPr sz="2000" spc="-10" dirty="0">
                <a:latin typeface="Calibri"/>
                <a:cs typeface="Calibri"/>
              </a:rPr>
              <a:t>των  </a:t>
            </a:r>
            <a:r>
              <a:rPr sz="2000" spc="-5" dirty="0">
                <a:latin typeface="Calibri"/>
                <a:cs typeface="Calibri"/>
              </a:rPr>
              <a:t>συνεπειών </a:t>
            </a:r>
            <a:r>
              <a:rPr sz="2000" dirty="0">
                <a:latin typeface="Calibri"/>
                <a:cs typeface="Calibri"/>
              </a:rPr>
              <a:t>, </a:t>
            </a:r>
            <a:r>
              <a:rPr sz="2000" spc="-5" dirty="0">
                <a:latin typeface="Calibri"/>
                <a:cs typeface="Calibri"/>
              </a:rPr>
              <a:t>ενδεχόμενα </a:t>
            </a:r>
            <a:r>
              <a:rPr sz="2000" spc="-10" dirty="0">
                <a:latin typeface="Calibri"/>
                <a:cs typeface="Calibri"/>
              </a:rPr>
              <a:t>διορθωτικά</a:t>
            </a:r>
            <a:r>
              <a:rPr sz="2000" spc="-55" dirty="0">
                <a:latin typeface="Calibri"/>
                <a:cs typeface="Calibri"/>
              </a:rPr>
              <a:t> </a:t>
            </a:r>
            <a:r>
              <a:rPr sz="2000" dirty="0" smtClean="0">
                <a:latin typeface="Calibri"/>
                <a:cs typeface="Calibri"/>
              </a:rPr>
              <a:t>μέτρα</a:t>
            </a:r>
            <a:r>
              <a:rPr lang="el-GR" sz="2000" dirty="0" smtClean="0">
                <a:latin typeface="Calibri"/>
                <a:cs typeface="Calibri"/>
              </a:rPr>
              <a:t>),</a:t>
            </a:r>
            <a:endParaRPr sz="20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γ) </a:t>
            </a:r>
            <a:r>
              <a:rPr sz="2000" spc="-15" dirty="0">
                <a:latin typeface="Calibri"/>
                <a:cs typeface="Calibri"/>
              </a:rPr>
              <a:t>την </a:t>
            </a:r>
            <a:r>
              <a:rPr sz="2000" spc="-10" dirty="0">
                <a:latin typeface="Calibri"/>
                <a:cs typeface="Calibri"/>
              </a:rPr>
              <a:t>κατάτμηση των </a:t>
            </a:r>
            <a:r>
              <a:rPr sz="2000" dirty="0">
                <a:latin typeface="Calibri"/>
                <a:cs typeface="Calibri"/>
              </a:rPr>
              <a:t>ετήσιων </a:t>
            </a:r>
            <a:r>
              <a:rPr sz="2000" spc="-5" dirty="0">
                <a:latin typeface="Calibri"/>
                <a:cs typeface="Calibri"/>
              </a:rPr>
              <a:t>στόχων </a:t>
            </a:r>
            <a:r>
              <a:rPr sz="2000" dirty="0">
                <a:latin typeface="Calibri"/>
                <a:cs typeface="Calibri"/>
              </a:rPr>
              <a:t>σε </a:t>
            </a:r>
            <a:r>
              <a:rPr sz="2000" spc="-5" dirty="0">
                <a:latin typeface="Calibri"/>
                <a:cs typeface="Calibri"/>
              </a:rPr>
              <a:t>επιμέρους </a:t>
            </a:r>
            <a:r>
              <a:rPr sz="2000" b="1" spc="-5" dirty="0">
                <a:latin typeface="Calibri"/>
                <a:cs typeface="Calibri"/>
              </a:rPr>
              <a:t>υποέργα</a:t>
            </a:r>
            <a:r>
              <a:rPr sz="2000" b="1" spc="-90" dirty="0">
                <a:latin typeface="Calibri"/>
                <a:cs typeface="Calibri"/>
              </a:rPr>
              <a:t> </a:t>
            </a:r>
            <a:r>
              <a:rPr sz="2000" spc="-25" dirty="0">
                <a:latin typeface="Calibri"/>
                <a:cs typeface="Calibri"/>
              </a:rPr>
              <a:t>και</a:t>
            </a:r>
            <a:endParaRPr sz="2000" dirty="0">
              <a:latin typeface="Calibri"/>
              <a:cs typeface="Calibri"/>
            </a:endParaRPr>
          </a:p>
          <a:p>
            <a:pPr marL="12700" algn="just">
              <a:lnSpc>
                <a:spcPct val="100000"/>
              </a:lnSpc>
            </a:pPr>
            <a:r>
              <a:rPr sz="2000" spc="-10" dirty="0">
                <a:latin typeface="Calibri"/>
                <a:cs typeface="Calibri"/>
              </a:rPr>
              <a:t>εξεύρεση των </a:t>
            </a:r>
            <a:r>
              <a:rPr sz="2000" spc="-15" dirty="0">
                <a:latin typeface="Calibri"/>
                <a:cs typeface="Calibri"/>
              </a:rPr>
              <a:t>κατάλληλων </a:t>
            </a:r>
            <a:r>
              <a:rPr sz="2000" b="1" spc="-10" dirty="0">
                <a:latin typeface="Calibri"/>
                <a:cs typeface="Calibri"/>
              </a:rPr>
              <a:t>στρατηγικών </a:t>
            </a:r>
            <a:r>
              <a:rPr sz="2000" dirty="0">
                <a:latin typeface="Calibri"/>
                <a:cs typeface="Calibri"/>
              </a:rPr>
              <a:t>για </a:t>
            </a:r>
            <a:r>
              <a:rPr sz="2000" spc="-15" dirty="0">
                <a:latin typeface="Calibri"/>
                <a:cs typeface="Calibri"/>
              </a:rPr>
              <a:t>την υλοποίησή</a:t>
            </a:r>
            <a:r>
              <a:rPr sz="2000" spc="-30" dirty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τους</a:t>
            </a:r>
            <a:r>
              <a:rPr lang="el-GR" sz="2000" spc="-5" dirty="0" smtClean="0">
                <a:latin typeface="Calibri"/>
                <a:cs typeface="Calibri"/>
              </a:rPr>
              <a:t>,</a:t>
            </a:r>
            <a:endParaRPr sz="2000" dirty="0">
              <a:latin typeface="Calibri"/>
              <a:cs typeface="Calibri"/>
            </a:endParaRPr>
          </a:p>
          <a:p>
            <a:pPr marL="12700" marR="390525">
              <a:lnSpc>
                <a:spcPct val="100000"/>
              </a:lnSpc>
              <a:spcBef>
                <a:spcPts val="480"/>
              </a:spcBef>
            </a:pPr>
            <a:r>
              <a:rPr sz="2000" spc="-5" dirty="0">
                <a:latin typeface="Calibri"/>
                <a:cs typeface="Calibri"/>
              </a:rPr>
              <a:t>δ) </a:t>
            </a:r>
            <a:r>
              <a:rPr sz="2000" spc="-15" dirty="0">
                <a:latin typeface="Calibri"/>
                <a:cs typeface="Calibri"/>
              </a:rPr>
              <a:t>την </a:t>
            </a:r>
            <a:r>
              <a:rPr sz="2000" spc="-10" dirty="0">
                <a:latin typeface="Calibri"/>
                <a:cs typeface="Calibri"/>
              </a:rPr>
              <a:t>καταγραφή των </a:t>
            </a:r>
            <a:r>
              <a:rPr sz="2000" b="1" spc="-10" dirty="0">
                <a:latin typeface="Calibri"/>
                <a:cs typeface="Calibri"/>
              </a:rPr>
              <a:t>ρόλων </a:t>
            </a:r>
            <a:r>
              <a:rPr sz="2000" b="1" spc="-20" dirty="0">
                <a:latin typeface="Calibri"/>
                <a:cs typeface="Calibri"/>
              </a:rPr>
              <a:t>και </a:t>
            </a:r>
            <a:r>
              <a:rPr sz="2000" b="1" dirty="0">
                <a:latin typeface="Calibri"/>
                <a:cs typeface="Calibri"/>
              </a:rPr>
              <a:t>ευθυνών </a:t>
            </a:r>
            <a:r>
              <a:rPr sz="2000" spc="-5" dirty="0">
                <a:latin typeface="Calibri"/>
                <a:cs typeface="Calibri"/>
              </a:rPr>
              <a:t>όσων αναλαμβάνουν </a:t>
            </a:r>
            <a:r>
              <a:rPr sz="2000" spc="-15" dirty="0">
                <a:latin typeface="Calibri"/>
                <a:cs typeface="Calibri"/>
              </a:rPr>
              <a:t>την  υλοποίηση </a:t>
            </a:r>
            <a:r>
              <a:rPr sz="2000" spc="-10" dirty="0">
                <a:latin typeface="Calibri"/>
                <a:cs typeface="Calibri"/>
              </a:rPr>
              <a:t>των</a:t>
            </a:r>
            <a:r>
              <a:rPr sz="2000" spc="-20" dirty="0">
                <a:latin typeface="Calibri"/>
                <a:cs typeface="Calibri"/>
              </a:rPr>
              <a:t> </a:t>
            </a:r>
            <a:r>
              <a:rPr sz="2000" spc="-5" dirty="0" smtClean="0">
                <a:latin typeface="Calibri"/>
                <a:cs typeface="Calibri"/>
              </a:rPr>
              <a:t>στόχων</a:t>
            </a:r>
            <a:r>
              <a:rPr lang="el-GR" sz="2000" spc="-5" dirty="0" smtClean="0">
                <a:latin typeface="Calibri"/>
                <a:cs typeface="Calibri"/>
              </a:rPr>
              <a:t>,</a:t>
            </a:r>
            <a:endParaRPr sz="2000" dirty="0">
              <a:latin typeface="Calibri"/>
              <a:cs typeface="Calibri"/>
            </a:endParaRPr>
          </a:p>
          <a:p>
            <a:pPr marL="12700" marR="983615">
              <a:lnSpc>
                <a:spcPct val="100000"/>
              </a:lnSpc>
              <a:spcBef>
                <a:spcPts val="480"/>
              </a:spcBef>
            </a:pPr>
            <a:r>
              <a:rPr sz="2000" dirty="0">
                <a:latin typeface="Calibri"/>
                <a:cs typeface="Calibri"/>
              </a:rPr>
              <a:t>ε)το </a:t>
            </a:r>
            <a:r>
              <a:rPr sz="2000" b="1" spc="-5" dirty="0">
                <a:latin typeface="Calibri"/>
                <a:cs typeface="Calibri"/>
              </a:rPr>
              <a:t>χρονοδιάγραμμα </a:t>
            </a:r>
            <a:r>
              <a:rPr sz="2000" spc="-10" dirty="0">
                <a:latin typeface="Calibri"/>
                <a:cs typeface="Calibri"/>
              </a:rPr>
              <a:t>των </a:t>
            </a:r>
            <a:r>
              <a:rPr sz="2000" spc="-5" dirty="0">
                <a:latin typeface="Calibri"/>
                <a:cs typeface="Calibri"/>
              </a:rPr>
              <a:t>υποέργων </a:t>
            </a:r>
            <a:r>
              <a:rPr sz="2000" spc="-20" dirty="0">
                <a:latin typeface="Calibri"/>
                <a:cs typeface="Calibri"/>
              </a:rPr>
              <a:t>και </a:t>
            </a:r>
            <a:r>
              <a:rPr sz="2000" spc="-5" dirty="0">
                <a:latin typeface="Calibri"/>
                <a:cs typeface="Calibri"/>
              </a:rPr>
              <a:t>του </a:t>
            </a:r>
            <a:r>
              <a:rPr sz="2000" spc="-15" dirty="0">
                <a:latin typeface="Calibri"/>
                <a:cs typeface="Calibri"/>
              </a:rPr>
              <a:t>συνολικού </a:t>
            </a:r>
            <a:r>
              <a:rPr sz="2000" spc="-5" dirty="0">
                <a:latin typeface="Calibri"/>
                <a:cs typeface="Calibri"/>
              </a:rPr>
              <a:t>έργου  (διάγραμμα</a:t>
            </a:r>
            <a:r>
              <a:rPr sz="2000" spc="-40" dirty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Gant</a:t>
            </a:r>
            <a:r>
              <a:rPr sz="2000" spc="-5" dirty="0" smtClean="0">
                <a:latin typeface="Calibri"/>
                <a:cs typeface="Calibri"/>
              </a:rPr>
              <a:t>)</a:t>
            </a:r>
            <a:r>
              <a:rPr lang="el-GR" sz="2000" spc="-5" dirty="0" smtClean="0">
                <a:latin typeface="Calibri"/>
                <a:cs typeface="Calibri"/>
              </a:rPr>
              <a:t>,</a:t>
            </a:r>
            <a:endParaRPr sz="2000" dirty="0">
              <a:latin typeface="Calibri"/>
              <a:cs typeface="Calibri"/>
            </a:endParaRPr>
          </a:p>
          <a:p>
            <a:pPr marL="12700" marR="339725">
              <a:lnSpc>
                <a:spcPct val="100000"/>
              </a:lnSpc>
              <a:spcBef>
                <a:spcPts val="484"/>
              </a:spcBef>
            </a:pPr>
            <a:r>
              <a:rPr sz="2000" spc="10" dirty="0">
                <a:latin typeface="Calibri"/>
                <a:cs typeface="Calibri"/>
              </a:rPr>
              <a:t>στ) </a:t>
            </a:r>
            <a:r>
              <a:rPr sz="2000" spc="-5" dirty="0">
                <a:latin typeface="Calibri"/>
                <a:cs typeface="Calibri"/>
              </a:rPr>
              <a:t>τον </a:t>
            </a:r>
            <a:r>
              <a:rPr sz="2000" b="1" spc="-10" dirty="0">
                <a:latin typeface="Calibri"/>
                <a:cs typeface="Calibri"/>
              </a:rPr>
              <a:t>αναλυτικό </a:t>
            </a:r>
            <a:r>
              <a:rPr sz="2000" b="1" spc="-5" dirty="0">
                <a:latin typeface="Calibri"/>
                <a:cs typeface="Calibri"/>
              </a:rPr>
              <a:t>προϋπολογισμό </a:t>
            </a:r>
            <a:r>
              <a:rPr sz="2000" spc="-10" dirty="0">
                <a:latin typeface="Calibri"/>
                <a:cs typeface="Calibri"/>
              </a:rPr>
              <a:t>των </a:t>
            </a:r>
            <a:r>
              <a:rPr sz="2000" spc="-5" dirty="0">
                <a:latin typeface="Calibri"/>
                <a:cs typeface="Calibri"/>
              </a:rPr>
              <a:t>υποέργων </a:t>
            </a:r>
            <a:r>
              <a:rPr sz="2000" spc="-20" dirty="0">
                <a:latin typeface="Calibri"/>
                <a:cs typeface="Calibri"/>
              </a:rPr>
              <a:t>και </a:t>
            </a:r>
            <a:r>
              <a:rPr sz="2000" spc="-5" dirty="0">
                <a:latin typeface="Calibri"/>
                <a:cs typeface="Calibri"/>
              </a:rPr>
              <a:t>του </a:t>
            </a:r>
            <a:r>
              <a:rPr sz="2000" spc="-15" dirty="0">
                <a:latin typeface="Calibri"/>
                <a:cs typeface="Calibri"/>
              </a:rPr>
              <a:t>συνολικού  </a:t>
            </a:r>
            <a:r>
              <a:rPr sz="2000" spc="-5" dirty="0">
                <a:latin typeface="Calibri"/>
                <a:cs typeface="Calibri"/>
              </a:rPr>
              <a:t>έργου.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228600" y="533400"/>
            <a:ext cx="8839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5325" marR="685165" lvl="0" algn="ctr">
              <a:spcBef>
                <a:spcPts val="95"/>
              </a:spcBef>
              <a:tabLst>
                <a:tab pos="3830638" algn="l"/>
              </a:tabLst>
            </a:pPr>
            <a:r>
              <a:rPr lang="el-GR" sz="2400" b="1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ΣΤΡΑΤΗΓΙΚΟΣ ΣΧΕΔΙΑΣΜΟΣ  VS</a:t>
            </a:r>
          </a:p>
          <a:p>
            <a:pPr lvl="0" algn="ctr">
              <a:spcBef>
                <a:spcPct val="0"/>
              </a:spcBef>
              <a:tabLst>
                <a:tab pos="3830638" algn="l"/>
              </a:tabLst>
            </a:pPr>
            <a:r>
              <a:rPr lang="el-GR" sz="2400" b="1" spc="50" dirty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latin typeface="+mj-lt"/>
                <a:ea typeface="+mj-ea"/>
                <a:cs typeface="+mj-cs"/>
              </a:rPr>
              <a:t>ΛΕΙΤΟΥΡΓΙΚΟΣ ΠΡΟΓΡΑΜΜΑΤΙΣΜΟΣ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457200"/>
            <a:ext cx="608171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5" dirty="0">
                <a:latin typeface="Calibri"/>
                <a:cs typeface="Calibri"/>
              </a:rPr>
              <a:t>SWOT</a:t>
            </a:r>
            <a:r>
              <a:rPr sz="4400" b="0" spc="-70" dirty="0">
                <a:latin typeface="Calibri"/>
                <a:cs typeface="Calibri"/>
              </a:rPr>
              <a:t> </a:t>
            </a:r>
            <a:r>
              <a:rPr sz="4400" b="0" spc="-55" dirty="0" smtClean="0">
                <a:latin typeface="Calibri"/>
                <a:cs typeface="Calibri"/>
              </a:rPr>
              <a:t>ANALYSIS</a:t>
            </a:r>
            <a:r>
              <a:rPr lang="el-GR" sz="4400" b="0" spc="-55" dirty="0" smtClean="0">
                <a:latin typeface="Calibri"/>
                <a:cs typeface="Calibri"/>
              </a:rPr>
              <a:t> (1)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6541" y="1537538"/>
            <a:ext cx="8839200" cy="5079083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55600" marR="1641475" indent="-342900" algn="just">
              <a:lnSpc>
                <a:spcPts val="259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>
                <a:latin typeface="Calibri"/>
                <a:cs typeface="Calibri"/>
              </a:rPr>
              <a:t>Είναι </a:t>
            </a:r>
            <a:r>
              <a:rPr sz="2700" dirty="0">
                <a:latin typeface="Calibri"/>
                <a:cs typeface="Calibri"/>
              </a:rPr>
              <a:t>η </a:t>
            </a:r>
            <a:r>
              <a:rPr sz="2700" b="1" dirty="0">
                <a:latin typeface="Calibri"/>
                <a:cs typeface="Calibri"/>
              </a:rPr>
              <a:t>τεχνική που </a:t>
            </a:r>
            <a:r>
              <a:rPr sz="2700" b="1" spc="-10" dirty="0">
                <a:latin typeface="Calibri"/>
                <a:cs typeface="Calibri"/>
              </a:rPr>
              <a:t>συλλέγει </a:t>
            </a:r>
            <a:r>
              <a:rPr sz="2700" b="1" spc="-5" dirty="0" smtClean="0">
                <a:latin typeface="Calibri"/>
                <a:cs typeface="Calibri"/>
              </a:rPr>
              <a:t>εμπιστευτικές</a:t>
            </a:r>
            <a:r>
              <a:rPr lang="el-GR" sz="2700" b="1" spc="-5" dirty="0" smtClean="0">
                <a:latin typeface="Calibri"/>
                <a:cs typeface="Calibri"/>
              </a:rPr>
              <a:t> </a:t>
            </a:r>
            <a:r>
              <a:rPr sz="2700" b="1" spc="-5" dirty="0" smtClean="0">
                <a:latin typeface="Calibri"/>
                <a:cs typeface="Calibri"/>
              </a:rPr>
              <a:t>π</a:t>
            </a:r>
            <a:r>
              <a:rPr sz="2700" b="1" spc="-5" dirty="0" err="1" smtClean="0">
                <a:latin typeface="Calibri"/>
                <a:cs typeface="Calibri"/>
              </a:rPr>
              <a:t>ληροφορίες</a:t>
            </a:r>
            <a:r>
              <a:rPr sz="2700" b="1" spc="-5" dirty="0" smtClean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 </a:t>
            </a:r>
            <a:r>
              <a:rPr sz="2700" spc="-5" dirty="0">
                <a:latin typeface="Calibri"/>
                <a:cs typeface="Calibri"/>
              </a:rPr>
              <a:t>για </a:t>
            </a:r>
            <a:r>
              <a:rPr sz="2700" dirty="0">
                <a:latin typeface="Calibri"/>
                <a:cs typeface="Calibri"/>
              </a:rPr>
              <a:t>έναν</a:t>
            </a:r>
            <a:r>
              <a:rPr sz="2700" spc="-20" dirty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οργανισμό</a:t>
            </a:r>
            <a:r>
              <a:rPr sz="2700" spc="-10" dirty="0" smtClean="0">
                <a:latin typeface="Calibri"/>
                <a:cs typeface="Calibri"/>
              </a:rPr>
              <a:t>.</a:t>
            </a:r>
            <a:endParaRPr lang="el-GR" sz="2700" spc="-10" dirty="0" smtClean="0">
              <a:latin typeface="Calibri"/>
              <a:cs typeface="Calibri"/>
            </a:endParaRPr>
          </a:p>
          <a:p>
            <a:pPr marL="355600" marR="1641475" indent="-342900">
              <a:lnSpc>
                <a:spcPts val="259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endParaRPr lang="el-GR" sz="2700" spc="-10" dirty="0" smtClean="0">
              <a:latin typeface="Calibri"/>
              <a:cs typeface="Calibri"/>
            </a:endParaRPr>
          </a:p>
          <a:p>
            <a:pPr marL="12700" marR="1641475">
              <a:lnSpc>
                <a:spcPts val="2590"/>
              </a:lnSpc>
              <a:spcBef>
                <a:spcPts val="730"/>
              </a:spcBef>
              <a:tabLst>
                <a:tab pos="354965" algn="l"/>
                <a:tab pos="355600" algn="l"/>
              </a:tabLst>
            </a:pPr>
            <a:r>
              <a:rPr lang="el-GR" sz="2700" dirty="0">
                <a:cs typeface="Calibri"/>
              </a:rPr>
              <a:t>Το αρκτικόλεξο</a:t>
            </a:r>
            <a:r>
              <a:rPr lang="el-GR" sz="2700" b="1" dirty="0">
                <a:cs typeface="Calibri"/>
              </a:rPr>
              <a:t> </a:t>
            </a:r>
            <a:r>
              <a:rPr lang="el-GR" sz="2700" b="1" dirty="0">
                <a:solidFill>
                  <a:schemeClr val="tx2">
                    <a:lumMod val="10000"/>
                  </a:schemeClr>
                </a:solidFill>
                <a:cs typeface="Calibri"/>
              </a:rPr>
              <a:t>SWOT</a:t>
            </a:r>
            <a:r>
              <a:rPr lang="el-GR" sz="2700" b="1" dirty="0">
                <a:solidFill>
                  <a:srgbClr val="C00000"/>
                </a:solidFill>
                <a:cs typeface="Calibri"/>
              </a:rPr>
              <a:t> </a:t>
            </a:r>
            <a:r>
              <a:rPr lang="el-GR" sz="2700" dirty="0" smtClean="0">
                <a:cs typeface="Calibri"/>
              </a:rPr>
              <a:t>:</a:t>
            </a:r>
          </a:p>
          <a:p>
            <a:pPr marL="355600" marR="1641475" indent="-342900">
              <a:lnSpc>
                <a:spcPts val="259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l-GR" sz="2700" b="1" dirty="0" err="1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S</a:t>
            </a:r>
            <a:r>
              <a:rPr lang="el-GR" sz="2700" dirty="0" err="1" smtClean="0">
                <a:cs typeface="Calibri"/>
              </a:rPr>
              <a:t>trengths</a:t>
            </a:r>
            <a:r>
              <a:rPr lang="el-GR" sz="2700" dirty="0" smtClean="0">
                <a:cs typeface="Calibri"/>
              </a:rPr>
              <a:t>: δυνατά σημεία</a:t>
            </a:r>
          </a:p>
          <a:p>
            <a:pPr marL="355600" marR="1641475" indent="-342900">
              <a:lnSpc>
                <a:spcPts val="259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l-GR" sz="2700" b="1" dirty="0" err="1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W</a:t>
            </a:r>
            <a:r>
              <a:rPr lang="el-GR" sz="2700" dirty="0" err="1" smtClean="0">
                <a:cs typeface="Calibri"/>
              </a:rPr>
              <a:t>eaknesses</a:t>
            </a:r>
            <a:r>
              <a:rPr lang="el-GR" sz="2700" dirty="0" smtClean="0">
                <a:cs typeface="Calibri"/>
              </a:rPr>
              <a:t>: αδύνατα σημεία </a:t>
            </a:r>
          </a:p>
          <a:p>
            <a:pPr marL="355600" marR="1641475" indent="-342900">
              <a:lnSpc>
                <a:spcPts val="259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l-GR" sz="2700" b="1" dirty="0" err="1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O</a:t>
            </a:r>
            <a:r>
              <a:rPr lang="el-GR" sz="2700" dirty="0" err="1" smtClean="0">
                <a:cs typeface="Calibri"/>
              </a:rPr>
              <a:t>pportunities</a:t>
            </a:r>
            <a:r>
              <a:rPr lang="el-GR" sz="2700" dirty="0" smtClean="0">
                <a:cs typeface="Calibri"/>
              </a:rPr>
              <a:t>: ευκαιρίες</a:t>
            </a:r>
          </a:p>
          <a:p>
            <a:pPr marL="355600" marR="1641475" indent="-342900">
              <a:lnSpc>
                <a:spcPts val="2590"/>
              </a:lnSpc>
              <a:spcBef>
                <a:spcPts val="73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lang="el-GR" sz="2700" b="1" dirty="0" err="1" smtClean="0">
                <a:solidFill>
                  <a:schemeClr val="tx2">
                    <a:lumMod val="10000"/>
                  </a:schemeClr>
                </a:solidFill>
                <a:cs typeface="Calibri"/>
              </a:rPr>
              <a:t>T</a:t>
            </a:r>
            <a:r>
              <a:rPr lang="el-GR" sz="2700" dirty="0" err="1" smtClean="0">
                <a:cs typeface="Calibri"/>
              </a:rPr>
              <a:t>hreats</a:t>
            </a:r>
            <a:r>
              <a:rPr lang="el-GR" sz="2700" dirty="0" smtClean="0">
                <a:cs typeface="Calibri"/>
              </a:rPr>
              <a:t>: απειλές</a:t>
            </a:r>
            <a:endParaRPr sz="2700" dirty="0">
              <a:latin typeface="Calibri"/>
              <a:cs typeface="Calibri"/>
            </a:endParaRPr>
          </a:p>
          <a:p>
            <a:pPr marL="12700">
              <a:lnSpc>
                <a:spcPts val="2915"/>
              </a:lnSpc>
              <a:tabLst>
                <a:tab pos="354965" algn="l"/>
                <a:tab pos="355600" algn="l"/>
              </a:tabLst>
            </a:pPr>
            <a:endParaRPr lang="el-GR" sz="2700" spc="-10" dirty="0">
              <a:latin typeface="Calibri"/>
              <a:cs typeface="Calibri"/>
            </a:endParaRPr>
          </a:p>
          <a:p>
            <a:pPr marL="355600" indent="-342900" algn="just">
              <a:lnSpc>
                <a:spcPts val="2915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spc="-10" dirty="0" smtClean="0">
                <a:latin typeface="Calibri"/>
                <a:cs typeface="Calibri"/>
              </a:rPr>
              <a:t>Επ</a:t>
            </a:r>
            <a:r>
              <a:rPr sz="2700" spc="-10" dirty="0" err="1" smtClean="0">
                <a:latin typeface="Calibri"/>
                <a:cs typeface="Calibri"/>
              </a:rPr>
              <a:t>ιτυχής</a:t>
            </a:r>
            <a:r>
              <a:rPr sz="2700" spc="-10" dirty="0" smtClean="0">
                <a:latin typeface="Calibri"/>
                <a:cs typeface="Calibri"/>
              </a:rPr>
              <a:t> </a:t>
            </a:r>
            <a:r>
              <a:rPr sz="2700" spc="-10" dirty="0">
                <a:latin typeface="Calibri"/>
                <a:cs typeface="Calibri"/>
              </a:rPr>
              <a:t>στρατηγική </a:t>
            </a:r>
            <a:r>
              <a:rPr sz="2700" spc="-5" dirty="0">
                <a:latin typeface="Calibri"/>
                <a:cs typeface="Calibri"/>
              </a:rPr>
              <a:t>αξιοποίησης </a:t>
            </a:r>
            <a:r>
              <a:rPr sz="2700" spc="-10" dirty="0">
                <a:latin typeface="Calibri"/>
                <a:cs typeface="Calibri"/>
              </a:rPr>
              <a:t>είναι </a:t>
            </a:r>
            <a:r>
              <a:rPr sz="2700" spc="-5" dirty="0">
                <a:latin typeface="Calibri"/>
                <a:cs typeface="Calibri"/>
              </a:rPr>
              <a:t>αυτή</a:t>
            </a:r>
            <a:r>
              <a:rPr sz="2700" spc="-25" dirty="0">
                <a:latin typeface="Calibri"/>
                <a:cs typeface="Calibri"/>
              </a:rPr>
              <a:t> </a:t>
            </a:r>
            <a:r>
              <a:rPr sz="2700" dirty="0">
                <a:latin typeface="Calibri"/>
                <a:cs typeface="Calibri"/>
              </a:rPr>
              <a:t>που</a:t>
            </a:r>
          </a:p>
          <a:p>
            <a:pPr marL="355600" marR="5080" algn="just">
              <a:lnSpc>
                <a:spcPct val="80000"/>
              </a:lnSpc>
              <a:spcBef>
                <a:spcPts val="325"/>
              </a:spcBef>
            </a:pPr>
            <a:r>
              <a:rPr sz="2700" b="1" u="sng" spc="-5" dirty="0">
                <a:latin typeface="Calibri"/>
                <a:cs typeface="Calibri"/>
              </a:rPr>
              <a:t>ενισχύει </a:t>
            </a:r>
            <a:r>
              <a:rPr sz="2700" b="1" u="sng" spc="-10" dirty="0">
                <a:latin typeface="Calibri"/>
                <a:cs typeface="Calibri"/>
              </a:rPr>
              <a:t>τα </a:t>
            </a:r>
            <a:r>
              <a:rPr sz="2700" b="1" u="sng" spc="-5" dirty="0">
                <a:latin typeface="Calibri"/>
                <a:cs typeface="Calibri"/>
              </a:rPr>
              <a:t>δυνατά σημεία αξιοποιώντας </a:t>
            </a:r>
            <a:r>
              <a:rPr sz="2700" b="1" u="sng" spc="-10" dirty="0">
                <a:latin typeface="Calibri"/>
                <a:cs typeface="Calibri"/>
              </a:rPr>
              <a:t>ευκαιρίες </a:t>
            </a:r>
            <a:r>
              <a:rPr sz="2700" b="1" u="sng" spc="-35" dirty="0">
                <a:latin typeface="Calibri"/>
                <a:cs typeface="Calibri"/>
              </a:rPr>
              <a:t>και  </a:t>
            </a:r>
            <a:r>
              <a:rPr sz="2700" b="1" u="sng" spc="-5" dirty="0">
                <a:latin typeface="Calibri"/>
                <a:cs typeface="Calibri"/>
              </a:rPr>
              <a:t>μειώνει τις αδυναμίες </a:t>
            </a:r>
            <a:r>
              <a:rPr sz="2700" b="1" u="sng" spc="-35" dirty="0">
                <a:latin typeface="Calibri"/>
                <a:cs typeface="Calibri"/>
              </a:rPr>
              <a:t>και </a:t>
            </a:r>
            <a:r>
              <a:rPr sz="2700" b="1" u="sng" spc="-5" dirty="0">
                <a:latin typeface="Calibri"/>
                <a:cs typeface="Calibri"/>
              </a:rPr>
              <a:t>αποφεύγει </a:t>
            </a:r>
            <a:r>
              <a:rPr sz="2700" b="1" u="sng" dirty="0">
                <a:latin typeface="Calibri"/>
                <a:cs typeface="Calibri"/>
              </a:rPr>
              <a:t>ή </a:t>
            </a:r>
            <a:r>
              <a:rPr sz="2700" b="1" u="sng" spc="-5" dirty="0">
                <a:latin typeface="Calibri"/>
                <a:cs typeface="Calibri"/>
              </a:rPr>
              <a:t>αντιμετωπίζει  τις</a:t>
            </a:r>
            <a:r>
              <a:rPr sz="2700" b="1" u="sng" spc="-10" dirty="0">
                <a:latin typeface="Calibri"/>
                <a:cs typeface="Calibri"/>
              </a:rPr>
              <a:t> </a:t>
            </a:r>
            <a:r>
              <a:rPr sz="2700" b="1" u="sng" dirty="0">
                <a:latin typeface="Calibri"/>
                <a:cs typeface="Calibri"/>
              </a:rPr>
              <a:t>απειλές.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1" y="468250"/>
            <a:ext cx="601459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5" dirty="0">
                <a:latin typeface="Calibri"/>
                <a:cs typeface="Calibri"/>
              </a:rPr>
              <a:t>SWOT</a:t>
            </a:r>
            <a:r>
              <a:rPr sz="4400" b="0" spc="-70" dirty="0">
                <a:latin typeface="Calibri"/>
                <a:cs typeface="Calibri"/>
              </a:rPr>
              <a:t> </a:t>
            </a:r>
            <a:r>
              <a:rPr sz="4400" b="0" spc="-55" dirty="0" smtClean="0">
                <a:latin typeface="Calibri"/>
                <a:cs typeface="Calibri"/>
              </a:rPr>
              <a:t>ANALYSIS</a:t>
            </a:r>
            <a:r>
              <a:rPr lang="el-GR" sz="4400" b="0" spc="-55" dirty="0" smtClean="0">
                <a:latin typeface="Calibri"/>
                <a:cs typeface="Calibri"/>
              </a:rPr>
              <a:t> (2)</a:t>
            </a:r>
            <a:endParaRPr sz="4400" dirty="0">
              <a:latin typeface="Calibri"/>
              <a:cs typeface="Calibri"/>
            </a:endParaRPr>
          </a:p>
        </p:txBody>
      </p:sp>
      <p:graphicFrame>
        <p:nvGraphicFramePr>
          <p:cNvPr id="8" name="Διάγραμμα 7"/>
          <p:cNvGraphicFramePr/>
          <p:nvPr>
            <p:extLst>
              <p:ext uri="{D42A27DB-BD31-4B8C-83A1-F6EECF244321}">
                <p14:modId xmlns:p14="http://schemas.microsoft.com/office/powerpoint/2010/main" val="3351428851"/>
              </p:ext>
            </p:extLst>
          </p:nvPr>
        </p:nvGraphicFramePr>
        <p:xfrm>
          <a:off x="535940" y="1563446"/>
          <a:ext cx="7988300" cy="4989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04801" y="468250"/>
            <a:ext cx="609079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45" dirty="0">
                <a:latin typeface="Calibri"/>
                <a:cs typeface="Calibri"/>
              </a:rPr>
              <a:t>SWOT</a:t>
            </a:r>
            <a:r>
              <a:rPr sz="4400" b="0" spc="-70" dirty="0">
                <a:latin typeface="Calibri"/>
                <a:cs typeface="Calibri"/>
              </a:rPr>
              <a:t> </a:t>
            </a:r>
            <a:r>
              <a:rPr sz="4400" b="0" spc="-55" dirty="0" smtClean="0">
                <a:latin typeface="Calibri"/>
                <a:cs typeface="Calibri"/>
              </a:rPr>
              <a:t>ANALYSIS</a:t>
            </a:r>
            <a:r>
              <a:rPr lang="el-GR" sz="4400" b="0" spc="-55" dirty="0" smtClean="0">
                <a:latin typeface="Calibri"/>
                <a:cs typeface="Calibri"/>
              </a:rPr>
              <a:t> (3)</a:t>
            </a:r>
            <a:endParaRPr sz="4400" dirty="0">
              <a:latin typeface="Calibri"/>
              <a:cs typeface="Calibri"/>
            </a:endParaRPr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3599020687"/>
              </p:ext>
            </p:extLst>
          </p:nvPr>
        </p:nvGraphicFramePr>
        <p:xfrm>
          <a:off x="535940" y="1609166"/>
          <a:ext cx="7722870" cy="4867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l-GR" sz="2800" b="1" dirty="0" smtClean="0"/>
              <a:t>Πρώτη εφαρμογή του Εκπαιδευτικού </a:t>
            </a:r>
            <a:r>
              <a:rPr lang="el-GR" sz="2800" dirty="0"/>
              <a:t>Σ</a:t>
            </a:r>
            <a:r>
              <a:rPr lang="el-GR" sz="2800" b="1" dirty="0" smtClean="0"/>
              <a:t>χεδιασμού…</a:t>
            </a:r>
            <a:endParaRPr lang="el-GR" sz="2800" b="1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857328"/>
          </a:xfrm>
        </p:spPr>
        <p:style>
          <a:lnRef idx="0">
            <a:schemeClr val="accent1"/>
          </a:lnRef>
          <a:fillRef idx="1001">
            <a:schemeClr val="dk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 smtClean="0">
                <a:solidFill>
                  <a:schemeClr val="tx1"/>
                </a:solidFill>
              </a:rPr>
              <a:t>Στην πρώτη εφαρμογή:</a:t>
            </a:r>
          </a:p>
          <a:p>
            <a:r>
              <a:rPr lang="el-GR" dirty="0">
                <a:solidFill>
                  <a:schemeClr val="tx2">
                    <a:lumMod val="10000"/>
                  </a:schemeClr>
                </a:solidFill>
              </a:rPr>
              <a:t> </a:t>
            </a:r>
            <a:r>
              <a:rPr lang="el-GR" b="1" dirty="0" smtClean="0">
                <a:solidFill>
                  <a:schemeClr val="tx2">
                    <a:lumMod val="10000"/>
                  </a:schemeClr>
                </a:solidFill>
              </a:rPr>
              <a:t>μικρά  &amp; σταθερά </a:t>
            </a:r>
            <a:r>
              <a:rPr lang="el-GR" b="1" dirty="0" smtClean="0">
                <a:solidFill>
                  <a:schemeClr val="tx1"/>
                </a:solidFill>
              </a:rPr>
              <a:t>βήματα, </a:t>
            </a:r>
          </a:p>
          <a:p>
            <a:pPr algn="just"/>
            <a:r>
              <a:rPr lang="el-GR" b="1" dirty="0" smtClean="0">
                <a:solidFill>
                  <a:schemeClr val="tx1"/>
                </a:solidFill>
              </a:rPr>
              <a:t>προτεραιότητες σε δράσεις </a:t>
            </a:r>
            <a:r>
              <a:rPr lang="el-GR" b="1" dirty="0">
                <a:solidFill>
                  <a:schemeClr val="tx1"/>
                </a:solidFill>
              </a:rPr>
              <a:t>«υποδομής», </a:t>
            </a:r>
            <a:r>
              <a:rPr lang="el-GR" dirty="0" smtClean="0">
                <a:solidFill>
                  <a:schemeClr val="tx1"/>
                </a:solidFill>
              </a:rPr>
              <a:t>δημιουργία </a:t>
            </a:r>
            <a:r>
              <a:rPr lang="el-GR" dirty="0">
                <a:solidFill>
                  <a:schemeClr val="tx1"/>
                </a:solidFill>
              </a:rPr>
              <a:t>των κατάλληλων συνθηκών και προϋποθέσεων για τη σταδιακή εισαγωγή και εδραίωση των αλλαγών στις δομές, τη λειτουργία και </a:t>
            </a:r>
            <a:r>
              <a:rPr lang="el-GR" dirty="0" smtClean="0">
                <a:solidFill>
                  <a:schemeClr val="tx1"/>
                </a:solidFill>
              </a:rPr>
              <a:t>τη σχολική κουλτούρα.</a:t>
            </a:r>
          </a:p>
          <a:p>
            <a:pPr algn="just"/>
            <a:endParaRPr lang="el-G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Ενδεικτικές δράσεις </a:t>
            </a:r>
            <a:r>
              <a:rPr lang="el-GR" b="1" dirty="0" smtClean="0">
                <a:solidFill>
                  <a:schemeClr val="tx1"/>
                </a:solidFill>
              </a:rPr>
              <a:t>στα πεδία:</a:t>
            </a:r>
          </a:p>
          <a:p>
            <a:r>
              <a:rPr lang="el-GR" u="sng" dirty="0">
                <a:solidFill>
                  <a:schemeClr val="tx1"/>
                </a:solidFill>
              </a:rPr>
              <a:t>Ο</a:t>
            </a:r>
            <a:r>
              <a:rPr lang="el-GR" u="sng" dirty="0" smtClean="0">
                <a:solidFill>
                  <a:schemeClr val="tx1"/>
                </a:solidFill>
              </a:rPr>
              <a:t>ργάνωση </a:t>
            </a:r>
            <a:r>
              <a:rPr lang="el-GR" u="sng" dirty="0">
                <a:solidFill>
                  <a:schemeClr val="tx1"/>
                </a:solidFill>
              </a:rPr>
              <a:t>και </a:t>
            </a:r>
            <a:r>
              <a:rPr lang="el-GR" u="sng" dirty="0" smtClean="0">
                <a:solidFill>
                  <a:schemeClr val="tx1"/>
                </a:solidFill>
              </a:rPr>
              <a:t>λειτουργία </a:t>
            </a:r>
            <a:r>
              <a:rPr lang="el-GR" u="sng" dirty="0">
                <a:solidFill>
                  <a:schemeClr val="tx1"/>
                </a:solidFill>
              </a:rPr>
              <a:t>του </a:t>
            </a:r>
            <a:r>
              <a:rPr lang="el-GR" u="sng" dirty="0" smtClean="0">
                <a:solidFill>
                  <a:schemeClr val="tx1"/>
                </a:solidFill>
              </a:rPr>
              <a:t>σχολείου. </a:t>
            </a:r>
          </a:p>
          <a:p>
            <a:r>
              <a:rPr lang="el-GR" u="sng" dirty="0">
                <a:solidFill>
                  <a:schemeClr val="tx1"/>
                </a:solidFill>
              </a:rPr>
              <a:t>Κ</a:t>
            </a:r>
            <a:r>
              <a:rPr lang="el-GR" u="sng" dirty="0" smtClean="0">
                <a:solidFill>
                  <a:schemeClr val="tx1"/>
                </a:solidFill>
              </a:rPr>
              <a:t>λίμα και σχέσεις εκπαιδευτικών-μαθητών. </a:t>
            </a:r>
          </a:p>
          <a:p>
            <a:pPr algn="just"/>
            <a:r>
              <a:rPr lang="el-GR" u="sng" dirty="0">
                <a:solidFill>
                  <a:schemeClr val="tx1"/>
                </a:solidFill>
              </a:rPr>
              <a:t>Ε</a:t>
            </a:r>
            <a:r>
              <a:rPr lang="el-GR" u="sng" dirty="0" smtClean="0">
                <a:solidFill>
                  <a:schemeClr val="tx1"/>
                </a:solidFill>
              </a:rPr>
              <a:t>μπλοκή </a:t>
            </a:r>
            <a:r>
              <a:rPr lang="el-GR" u="sng" dirty="0">
                <a:solidFill>
                  <a:schemeClr val="tx1"/>
                </a:solidFill>
              </a:rPr>
              <a:t>των </a:t>
            </a:r>
            <a:r>
              <a:rPr lang="el-GR" u="sng" dirty="0" smtClean="0">
                <a:solidFill>
                  <a:schemeClr val="tx1"/>
                </a:solidFill>
              </a:rPr>
              <a:t>γονέων/κηδεμόνων. </a:t>
            </a:r>
          </a:p>
          <a:p>
            <a:pPr algn="just"/>
            <a:r>
              <a:rPr lang="el-GR" u="sng" dirty="0">
                <a:solidFill>
                  <a:schemeClr val="tx1"/>
                </a:solidFill>
              </a:rPr>
              <a:t>Β</a:t>
            </a:r>
            <a:r>
              <a:rPr lang="el-GR" u="sng" dirty="0" smtClean="0">
                <a:solidFill>
                  <a:schemeClr val="tx1"/>
                </a:solidFill>
              </a:rPr>
              <a:t>ελτίωση </a:t>
            </a:r>
            <a:r>
              <a:rPr lang="el-GR" u="sng" dirty="0">
                <a:solidFill>
                  <a:schemeClr val="tx1"/>
                </a:solidFill>
              </a:rPr>
              <a:t>της επικοινωνίας και της δικτύωσης με την εκπαιδευτική </a:t>
            </a:r>
            <a:r>
              <a:rPr lang="el-GR" u="sng" dirty="0" smtClean="0">
                <a:solidFill>
                  <a:schemeClr val="tx1"/>
                </a:solidFill>
              </a:rPr>
              <a:t>κοινότητα. </a:t>
            </a:r>
          </a:p>
          <a:p>
            <a:pPr algn="just"/>
            <a:r>
              <a:rPr lang="el-GR" u="sng" dirty="0" smtClean="0">
                <a:solidFill>
                  <a:schemeClr val="tx1"/>
                </a:solidFill>
              </a:rPr>
              <a:t>Ανάπτυξη </a:t>
            </a:r>
            <a:r>
              <a:rPr lang="el-GR" u="sng" dirty="0">
                <a:solidFill>
                  <a:schemeClr val="tx1"/>
                </a:solidFill>
              </a:rPr>
              <a:t>συμμετοχικών και συνεργατικών </a:t>
            </a:r>
            <a:r>
              <a:rPr lang="el-GR" u="sng" dirty="0" smtClean="0">
                <a:solidFill>
                  <a:schemeClr val="tx1"/>
                </a:solidFill>
              </a:rPr>
              <a:t>πρακτικών. </a:t>
            </a:r>
          </a:p>
          <a:p>
            <a:pPr algn="just"/>
            <a:r>
              <a:rPr lang="el-GR" u="sng" dirty="0">
                <a:solidFill>
                  <a:schemeClr val="tx1"/>
                </a:solidFill>
              </a:rPr>
              <a:t>Π</a:t>
            </a:r>
            <a:r>
              <a:rPr lang="el-GR" u="sng" dirty="0" smtClean="0">
                <a:solidFill>
                  <a:schemeClr val="tx1"/>
                </a:solidFill>
              </a:rPr>
              <a:t>ροώθηση </a:t>
            </a:r>
            <a:r>
              <a:rPr lang="el-GR" u="sng" dirty="0">
                <a:solidFill>
                  <a:schemeClr val="tx1"/>
                </a:solidFill>
              </a:rPr>
              <a:t>αντισταθμιστικών και υποστηρικτικών παρεμβάσεων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01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36142" y="461594"/>
            <a:ext cx="727265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4400" b="0" spc="-10" dirty="0">
                <a:latin typeface="Calibri"/>
                <a:cs typeface="Calibri"/>
              </a:rPr>
              <a:t>Δραστηριότητα </a:t>
            </a:r>
            <a:r>
              <a:rPr sz="4400" b="0" spc="-45" dirty="0">
                <a:latin typeface="Calibri"/>
                <a:cs typeface="Calibri"/>
              </a:rPr>
              <a:t>SWOT</a:t>
            </a:r>
            <a:r>
              <a:rPr sz="4400" b="0" spc="-95" dirty="0">
                <a:latin typeface="Calibri"/>
                <a:cs typeface="Calibri"/>
              </a:rPr>
              <a:t> </a:t>
            </a:r>
            <a:r>
              <a:rPr sz="4400" b="0" spc="-50" dirty="0">
                <a:latin typeface="Calibri"/>
                <a:cs typeface="Calibri"/>
              </a:rPr>
              <a:t>ANALYSIS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57200" y="1447800"/>
            <a:ext cx="677545" cy="4800600"/>
          </a:xfrm>
          <a:custGeom>
            <a:avLst/>
            <a:gdLst/>
            <a:ahLst/>
            <a:cxnLst/>
            <a:rect l="l" t="t" r="r" b="b"/>
            <a:pathLst>
              <a:path w="677544" h="4800600">
                <a:moveTo>
                  <a:pt x="0" y="4800600"/>
                </a:moveTo>
                <a:lnTo>
                  <a:pt x="677113" y="4800600"/>
                </a:lnTo>
                <a:lnTo>
                  <a:pt x="677113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ln w="254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1758" y="1955348"/>
            <a:ext cx="432434" cy="426212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45"/>
              </a:lnSpc>
            </a:pPr>
            <a:r>
              <a:rPr sz="3200" b="1" spc="-20" dirty="0">
                <a:latin typeface="Calibri"/>
                <a:cs typeface="Calibri"/>
              </a:rPr>
              <a:t>ΕΞΩΤΕΡΙΚΟ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ΠΕΡΙΒΑΛΛΟΝ</a:t>
            </a:r>
            <a:endParaRPr sz="3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394" y="2304415"/>
            <a:ext cx="982344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chemeClr val="bg2"/>
                </a:solidFill>
                <a:latin typeface="Calibri"/>
                <a:cs typeface="Calibri"/>
              </a:rPr>
              <a:t>ΕΥΚΑΙΡΙΕΣ</a:t>
            </a:r>
            <a:endParaRPr sz="180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6794" y="5048250"/>
            <a:ext cx="83566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chemeClr val="bg2"/>
                </a:solidFill>
                <a:latin typeface="Calibri"/>
                <a:cs typeface="Calibri"/>
              </a:rPr>
              <a:t>AΠΕΙΛΕΣ</a:t>
            </a:r>
            <a:endParaRPr sz="18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3000" y="3886200"/>
            <a:ext cx="2362200" cy="2362200"/>
          </a:xfrm>
          <a:custGeom>
            <a:avLst/>
            <a:gdLst/>
            <a:ahLst/>
            <a:cxnLst/>
            <a:rect l="l" t="t" r="r" b="b"/>
            <a:pathLst>
              <a:path w="2362200" h="2362200">
                <a:moveTo>
                  <a:pt x="0" y="2362200"/>
                </a:moveTo>
                <a:lnTo>
                  <a:pt x="2362200" y="2362200"/>
                </a:lnTo>
                <a:lnTo>
                  <a:pt x="2362200" y="0"/>
                </a:lnTo>
                <a:lnTo>
                  <a:pt x="0" y="0"/>
                </a:lnTo>
                <a:lnTo>
                  <a:pt x="0" y="23622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3000" y="1447800"/>
            <a:ext cx="2362200" cy="2438400"/>
          </a:xfrm>
          <a:custGeom>
            <a:avLst/>
            <a:gdLst/>
            <a:ahLst/>
            <a:cxnLst/>
            <a:rect l="l" t="t" r="r" b="b"/>
            <a:pathLst>
              <a:path w="2362200" h="2438400">
                <a:moveTo>
                  <a:pt x="0" y="2438400"/>
                </a:moveTo>
                <a:lnTo>
                  <a:pt x="2362200" y="2438400"/>
                </a:lnTo>
                <a:lnTo>
                  <a:pt x="23622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05200" y="1447800"/>
            <a:ext cx="4876800" cy="2438400"/>
          </a:xfrm>
          <a:custGeom>
            <a:avLst/>
            <a:gdLst/>
            <a:ahLst/>
            <a:cxnLst/>
            <a:rect l="l" t="t" r="r" b="b"/>
            <a:pathLst>
              <a:path w="4876800" h="2438400">
                <a:moveTo>
                  <a:pt x="0" y="2438400"/>
                </a:moveTo>
                <a:lnTo>
                  <a:pt x="4876800" y="2438400"/>
                </a:lnTo>
                <a:lnTo>
                  <a:pt x="48768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200" y="3886200"/>
            <a:ext cx="4876800" cy="2362200"/>
          </a:xfrm>
          <a:custGeom>
            <a:avLst/>
            <a:gdLst/>
            <a:ahLst/>
            <a:cxnLst/>
            <a:rect l="l" t="t" r="r" b="b"/>
            <a:pathLst>
              <a:path w="4876800" h="2362200">
                <a:moveTo>
                  <a:pt x="0" y="2362200"/>
                </a:moveTo>
                <a:lnTo>
                  <a:pt x="4876800" y="2362200"/>
                </a:lnTo>
                <a:lnTo>
                  <a:pt x="4876800" y="0"/>
                </a:lnTo>
                <a:lnTo>
                  <a:pt x="0" y="0"/>
                </a:lnTo>
                <a:lnTo>
                  <a:pt x="0" y="23622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468250"/>
            <a:ext cx="8686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z="4400" b="0" spc="-10" dirty="0" err="1">
                <a:latin typeface="Calibri"/>
                <a:cs typeface="Calibri"/>
              </a:rPr>
              <a:t>Δρ</a:t>
            </a:r>
            <a:r>
              <a:rPr sz="4400" b="0" spc="-10" dirty="0">
                <a:latin typeface="Calibri"/>
                <a:cs typeface="Calibri"/>
              </a:rPr>
              <a:t>αστηριότητα</a:t>
            </a:r>
            <a:r>
              <a:rPr sz="4400" b="0" spc="-80" dirty="0">
                <a:latin typeface="Calibri"/>
                <a:cs typeface="Calibri"/>
              </a:rPr>
              <a:t> </a:t>
            </a:r>
            <a:r>
              <a:rPr lang="el-GR" sz="4400" b="0" spc="-80" dirty="0" smtClean="0">
                <a:latin typeface="Calibri"/>
                <a:cs typeface="Calibri"/>
              </a:rPr>
              <a:t> </a:t>
            </a:r>
            <a:r>
              <a:rPr sz="4400" b="0" spc="-45" dirty="0" smtClean="0">
                <a:latin typeface="Calibri"/>
                <a:cs typeface="Calibri"/>
              </a:rPr>
              <a:t>SWOT</a:t>
            </a:r>
            <a:r>
              <a:rPr lang="el-GR" sz="4400" b="0" spc="-45" dirty="0" smtClean="0">
                <a:latin typeface="Calibri"/>
                <a:cs typeface="Calibri"/>
              </a:rPr>
              <a:t>  </a:t>
            </a:r>
            <a:r>
              <a:rPr lang="en-US" sz="4400" b="0" spc="-45" dirty="0" smtClean="0">
                <a:latin typeface="Calibri"/>
                <a:cs typeface="Calibri"/>
              </a:rPr>
              <a:t>ANALYSIS</a:t>
            </a:r>
            <a:endParaRPr sz="44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89202" y="1429871"/>
            <a:ext cx="677545" cy="4800600"/>
          </a:xfrm>
          <a:custGeom>
            <a:avLst/>
            <a:gdLst/>
            <a:ahLst/>
            <a:cxnLst/>
            <a:rect l="l" t="t" r="r" b="b"/>
            <a:pathLst>
              <a:path w="677544" h="4800600">
                <a:moveTo>
                  <a:pt x="0" y="4800600"/>
                </a:moveTo>
                <a:lnTo>
                  <a:pt x="677113" y="4800600"/>
                </a:lnTo>
                <a:lnTo>
                  <a:pt x="677113" y="0"/>
                </a:lnTo>
                <a:lnTo>
                  <a:pt x="0" y="0"/>
                </a:lnTo>
                <a:lnTo>
                  <a:pt x="0" y="4800600"/>
                </a:lnTo>
                <a:close/>
              </a:path>
            </a:pathLst>
          </a:custGeom>
          <a:ln w="25400">
            <a:solidFill>
              <a:schemeClr val="accent1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611758" y="1964487"/>
            <a:ext cx="432434" cy="425259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3145"/>
              </a:lnSpc>
            </a:pPr>
            <a:r>
              <a:rPr sz="3200" b="1" spc="-20" dirty="0">
                <a:latin typeface="Calibri"/>
                <a:cs typeface="Calibri"/>
              </a:rPr>
              <a:t>ΕΣΩΤΕΡΙΚΟ</a:t>
            </a:r>
            <a:r>
              <a:rPr sz="3200" b="1" spc="-45" dirty="0">
                <a:latin typeface="Calibri"/>
                <a:cs typeface="Calibri"/>
              </a:rPr>
              <a:t> </a:t>
            </a:r>
            <a:r>
              <a:rPr sz="3200" b="1" spc="-15" dirty="0">
                <a:latin typeface="Calibri"/>
                <a:cs typeface="Calibri"/>
              </a:rPr>
              <a:t>ΠΕΡΙΒΑΛΛΟΝ</a:t>
            </a:r>
            <a:endParaRPr sz="32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74394" y="2304415"/>
            <a:ext cx="157543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70" dirty="0">
                <a:solidFill>
                  <a:schemeClr val="bg2"/>
                </a:solidFill>
                <a:latin typeface="Calibri"/>
                <a:cs typeface="Calibri"/>
              </a:rPr>
              <a:t>ΔΥΝΑΤΑ</a:t>
            </a:r>
            <a:r>
              <a:rPr sz="1800" b="1" spc="-85" dirty="0">
                <a:solidFill>
                  <a:schemeClr val="bg2"/>
                </a:solidFill>
                <a:latin typeface="Calibri"/>
                <a:cs typeface="Calibri"/>
              </a:rPr>
              <a:t> </a:t>
            </a:r>
            <a:r>
              <a:rPr sz="1800" b="1" spc="-5" dirty="0">
                <a:solidFill>
                  <a:schemeClr val="bg2"/>
                </a:solidFill>
                <a:latin typeface="Calibri"/>
                <a:cs typeface="Calibri"/>
              </a:rPr>
              <a:t>ΣΗΜΕΙΑ</a:t>
            </a:r>
            <a:endParaRPr sz="18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26794" y="5048250"/>
            <a:ext cx="116840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dirty="0">
                <a:solidFill>
                  <a:schemeClr val="bg2"/>
                </a:solidFill>
                <a:latin typeface="Calibri"/>
                <a:cs typeface="Calibri"/>
              </a:rPr>
              <a:t>A</a:t>
            </a:r>
            <a:r>
              <a:rPr sz="1800" b="1" spc="-130" dirty="0">
                <a:solidFill>
                  <a:schemeClr val="bg2"/>
                </a:solidFill>
                <a:latin typeface="Calibri"/>
                <a:cs typeface="Calibri"/>
              </a:rPr>
              <a:t>Δ</a:t>
            </a:r>
            <a:r>
              <a:rPr sz="1800" b="1" dirty="0">
                <a:solidFill>
                  <a:schemeClr val="bg2"/>
                </a:solidFill>
                <a:latin typeface="Calibri"/>
                <a:cs typeface="Calibri"/>
              </a:rPr>
              <a:t>ΥΝΑΜΙΕΣ</a:t>
            </a:r>
            <a:endParaRPr sz="1800" dirty="0">
              <a:solidFill>
                <a:schemeClr val="bg2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143000" y="3886200"/>
            <a:ext cx="2362200" cy="2362200"/>
          </a:xfrm>
          <a:custGeom>
            <a:avLst/>
            <a:gdLst/>
            <a:ahLst/>
            <a:cxnLst/>
            <a:rect l="l" t="t" r="r" b="b"/>
            <a:pathLst>
              <a:path w="2362200" h="2362200">
                <a:moveTo>
                  <a:pt x="0" y="2362200"/>
                </a:moveTo>
                <a:lnTo>
                  <a:pt x="2362200" y="2362200"/>
                </a:lnTo>
                <a:lnTo>
                  <a:pt x="2362200" y="0"/>
                </a:lnTo>
                <a:lnTo>
                  <a:pt x="0" y="0"/>
                </a:lnTo>
                <a:lnTo>
                  <a:pt x="0" y="23622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143000" y="1447800"/>
            <a:ext cx="2362200" cy="2438400"/>
          </a:xfrm>
          <a:custGeom>
            <a:avLst/>
            <a:gdLst/>
            <a:ahLst/>
            <a:cxnLst/>
            <a:rect l="l" t="t" r="r" b="b"/>
            <a:pathLst>
              <a:path w="2362200" h="2438400">
                <a:moveTo>
                  <a:pt x="0" y="2438400"/>
                </a:moveTo>
                <a:lnTo>
                  <a:pt x="2362200" y="2438400"/>
                </a:lnTo>
                <a:lnTo>
                  <a:pt x="23622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505200" y="1447800"/>
            <a:ext cx="4876800" cy="2438400"/>
          </a:xfrm>
          <a:custGeom>
            <a:avLst/>
            <a:gdLst/>
            <a:ahLst/>
            <a:cxnLst/>
            <a:rect l="l" t="t" r="r" b="b"/>
            <a:pathLst>
              <a:path w="4876800" h="2438400">
                <a:moveTo>
                  <a:pt x="0" y="2438400"/>
                </a:moveTo>
                <a:lnTo>
                  <a:pt x="4876800" y="2438400"/>
                </a:lnTo>
                <a:lnTo>
                  <a:pt x="4876800" y="0"/>
                </a:lnTo>
                <a:lnTo>
                  <a:pt x="0" y="0"/>
                </a:lnTo>
                <a:lnTo>
                  <a:pt x="0" y="24384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505200" y="3886200"/>
            <a:ext cx="4876800" cy="2362200"/>
          </a:xfrm>
          <a:custGeom>
            <a:avLst/>
            <a:gdLst/>
            <a:ahLst/>
            <a:cxnLst/>
            <a:rect l="l" t="t" r="r" b="b"/>
            <a:pathLst>
              <a:path w="4876800" h="2362200">
                <a:moveTo>
                  <a:pt x="0" y="2362200"/>
                </a:moveTo>
                <a:lnTo>
                  <a:pt x="4876800" y="2362200"/>
                </a:lnTo>
                <a:lnTo>
                  <a:pt x="4876800" y="0"/>
                </a:lnTo>
                <a:lnTo>
                  <a:pt x="0" y="0"/>
                </a:lnTo>
                <a:lnTo>
                  <a:pt x="0" y="2362200"/>
                </a:lnTo>
                <a:close/>
              </a:path>
            </a:pathLst>
          </a:custGeom>
          <a:ln w="25400">
            <a:solidFill>
              <a:srgbClr val="385D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990600"/>
          </a:xfrm>
        </p:spPr>
        <p:txBody>
          <a:bodyPr>
            <a:normAutofit/>
          </a:bodyPr>
          <a:lstStyle/>
          <a:p>
            <a:r>
              <a:rPr lang="el-GR" sz="2800" b="1" dirty="0"/>
              <a:t>Διατύπωση και </a:t>
            </a:r>
            <a:r>
              <a:rPr lang="el-GR" sz="2800" dirty="0" smtClean="0"/>
              <a:t>ι</a:t>
            </a:r>
            <a:r>
              <a:rPr lang="el-GR" sz="2800" b="1" dirty="0" smtClean="0"/>
              <a:t>εράρχηση </a:t>
            </a:r>
            <a:r>
              <a:rPr lang="el-GR" sz="2800" dirty="0"/>
              <a:t>π</a:t>
            </a:r>
            <a:r>
              <a:rPr lang="el-GR" sz="2800" b="1" dirty="0" smtClean="0"/>
              <a:t>ροτεραιοτήτων </a:t>
            </a:r>
            <a:r>
              <a:rPr lang="el-GR" sz="2800" b="1" dirty="0"/>
              <a:t>για </a:t>
            </a:r>
            <a:r>
              <a:rPr lang="el-GR" sz="2800" dirty="0" smtClean="0"/>
              <a:t>δ</a:t>
            </a:r>
            <a:r>
              <a:rPr lang="el-GR" sz="2800" b="1" dirty="0" smtClean="0"/>
              <a:t>ράση: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l-GR" u="sng" dirty="0" smtClean="0">
                <a:solidFill>
                  <a:schemeClr val="tx2">
                    <a:lumMod val="10000"/>
                  </a:schemeClr>
                </a:solidFill>
              </a:rPr>
              <a:t>1</a:t>
            </a:r>
            <a:r>
              <a:rPr lang="el-GR" u="sng" baseline="30000" dirty="0" smtClean="0">
                <a:solidFill>
                  <a:schemeClr val="tx2">
                    <a:lumMod val="10000"/>
                  </a:schemeClr>
                </a:solidFill>
              </a:rPr>
              <a:t>ο</a:t>
            </a:r>
            <a:r>
              <a:rPr lang="el-GR" u="sng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l-GR" u="sng" dirty="0">
                <a:solidFill>
                  <a:schemeClr val="tx2">
                    <a:lumMod val="10000"/>
                  </a:schemeClr>
                </a:solidFill>
              </a:rPr>
              <a:t>Βήμα: </a:t>
            </a:r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εκτίμηση / διερεύνηση </a:t>
            </a:r>
            <a:r>
              <a:rPr lang="el-GR" dirty="0">
                <a:solidFill>
                  <a:schemeClr val="tx1"/>
                </a:solidFill>
              </a:rPr>
              <a:t>της γενικής εικόνας του σχολείου. Ο Σύλλογος Διδασκόντων του σχολείου συνεκτιμά και ιεραρχεί τις προτεραιότητες για δράση. </a:t>
            </a:r>
            <a:endParaRPr lang="el-GR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Ερώτημα</a:t>
            </a:r>
            <a:r>
              <a:rPr lang="el-GR" b="1" dirty="0">
                <a:solidFill>
                  <a:schemeClr val="accent5">
                    <a:lumMod val="50000"/>
                  </a:schemeClr>
                </a:solidFill>
              </a:rPr>
              <a:t>:  </a:t>
            </a:r>
            <a:r>
              <a:rPr lang="el-GR" b="1" i="1" dirty="0">
                <a:solidFill>
                  <a:schemeClr val="tx1"/>
                </a:solidFill>
              </a:rPr>
              <a:t>«Ποια η σχετική με τη δραστηριότητα υποδομή στο σχολείο; </a:t>
            </a:r>
            <a:r>
              <a:rPr lang="el-GR" b="1" i="1" dirty="0" smtClean="0">
                <a:solidFill>
                  <a:schemeClr val="tx1"/>
                </a:solidFill>
              </a:rPr>
              <a:t>Πού </a:t>
            </a:r>
            <a:r>
              <a:rPr lang="el-GR" b="1" i="1" dirty="0">
                <a:solidFill>
                  <a:schemeClr val="tx1"/>
                </a:solidFill>
              </a:rPr>
              <a:t>είμαστε</a:t>
            </a:r>
            <a:r>
              <a:rPr lang="el-GR" b="1" i="1" dirty="0" smtClean="0">
                <a:solidFill>
                  <a:schemeClr val="tx1"/>
                </a:solidFill>
              </a:rPr>
              <a:t>;».</a:t>
            </a:r>
          </a:p>
          <a:p>
            <a:pPr algn="just"/>
            <a:endParaRPr lang="el-GR" b="1" i="1" dirty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el-GR" u="sng" dirty="0">
                <a:solidFill>
                  <a:schemeClr val="tx2">
                    <a:lumMod val="10000"/>
                  </a:schemeClr>
                </a:solidFill>
              </a:rPr>
              <a:t>2</a:t>
            </a:r>
            <a:r>
              <a:rPr lang="el-GR" u="sng" baseline="30000" dirty="0" smtClean="0">
                <a:solidFill>
                  <a:schemeClr val="tx2">
                    <a:lumMod val="10000"/>
                  </a:schemeClr>
                </a:solidFill>
              </a:rPr>
              <a:t>ο</a:t>
            </a:r>
            <a:r>
              <a:rPr lang="el-GR" u="sng" dirty="0" smtClean="0">
                <a:solidFill>
                  <a:schemeClr val="tx2">
                    <a:lumMod val="10000"/>
                  </a:schemeClr>
                </a:solidFill>
              </a:rPr>
              <a:t> Βήμα: </a:t>
            </a:r>
            <a:r>
              <a:rPr lang="el-GR" dirty="0" smtClean="0">
                <a:solidFill>
                  <a:schemeClr val="tx1"/>
                </a:solidFill>
              </a:rPr>
              <a:t>Ο </a:t>
            </a:r>
            <a:r>
              <a:rPr lang="el-GR" dirty="0">
                <a:solidFill>
                  <a:schemeClr val="tx1"/>
                </a:solidFill>
              </a:rPr>
              <a:t>σαφής προσδιορισμός από το σχολείο </a:t>
            </a:r>
            <a:r>
              <a:rPr lang="el-GR" b="1" dirty="0">
                <a:solidFill>
                  <a:schemeClr val="tx1"/>
                </a:solidFill>
              </a:rPr>
              <a:t>συγκεκριμένων στόχων για </a:t>
            </a:r>
            <a:r>
              <a:rPr lang="el-GR" b="1" dirty="0" smtClean="0">
                <a:solidFill>
                  <a:schemeClr val="tx1"/>
                </a:solidFill>
              </a:rPr>
              <a:t>βελτίωση</a:t>
            </a:r>
            <a:r>
              <a:rPr lang="el-GR" dirty="0">
                <a:solidFill>
                  <a:schemeClr val="tx1"/>
                </a:solidFill>
              </a:rPr>
              <a:t> προγραμματίζοντας το αμέσως επόμενο χρονικό </a:t>
            </a:r>
            <a:r>
              <a:rPr lang="el-GR" dirty="0" smtClean="0">
                <a:solidFill>
                  <a:schemeClr val="tx1"/>
                </a:solidFill>
              </a:rPr>
              <a:t>διάστημα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Ερώτημα</a:t>
            </a:r>
            <a:r>
              <a:rPr lang="el-GR" b="1" dirty="0">
                <a:solidFill>
                  <a:schemeClr val="accent5">
                    <a:lumMod val="50000"/>
                  </a:schemeClr>
                </a:solidFill>
              </a:rPr>
              <a:t>: </a:t>
            </a:r>
            <a:r>
              <a:rPr lang="el-GR" i="1" dirty="0" smtClean="0">
                <a:solidFill>
                  <a:schemeClr val="tx1"/>
                </a:solidFill>
              </a:rPr>
              <a:t>«</a:t>
            </a:r>
            <a:r>
              <a:rPr lang="el-GR" b="1" i="1" dirty="0">
                <a:solidFill>
                  <a:schemeClr val="tx1"/>
                </a:solidFill>
              </a:rPr>
              <a:t>Π</a:t>
            </a:r>
            <a:r>
              <a:rPr lang="el-GR" b="1" i="1" dirty="0" smtClean="0">
                <a:solidFill>
                  <a:schemeClr val="tx1"/>
                </a:solidFill>
              </a:rPr>
              <a:t>ού </a:t>
            </a:r>
            <a:r>
              <a:rPr lang="el-GR" b="1" i="1" dirty="0">
                <a:solidFill>
                  <a:schemeClr val="tx1"/>
                </a:solidFill>
              </a:rPr>
              <a:t>επιθυμούμε </a:t>
            </a:r>
            <a:r>
              <a:rPr lang="el-GR" b="1" i="1" dirty="0" smtClean="0">
                <a:solidFill>
                  <a:schemeClr val="tx1"/>
                </a:solidFill>
              </a:rPr>
              <a:t>να φτάσουμε</a:t>
            </a:r>
            <a:r>
              <a:rPr lang="el-GR" b="1" i="1" dirty="0">
                <a:solidFill>
                  <a:schemeClr val="tx1"/>
                </a:solidFill>
              </a:rPr>
              <a:t>»;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endParaRPr lang="el-GR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l-GR" u="sng" dirty="0">
                <a:solidFill>
                  <a:schemeClr val="tx2">
                    <a:lumMod val="10000"/>
                  </a:schemeClr>
                </a:solidFill>
              </a:rPr>
              <a:t>3</a:t>
            </a:r>
            <a:r>
              <a:rPr lang="el-GR" u="sng" baseline="30000" dirty="0" smtClean="0">
                <a:solidFill>
                  <a:schemeClr val="tx2">
                    <a:lumMod val="10000"/>
                  </a:schemeClr>
                </a:solidFill>
              </a:rPr>
              <a:t>ο</a:t>
            </a:r>
            <a:r>
              <a:rPr lang="el-GR" u="sng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l-GR" u="sng" dirty="0">
                <a:solidFill>
                  <a:schemeClr val="tx2">
                    <a:lumMod val="10000"/>
                  </a:schemeClr>
                </a:solidFill>
              </a:rPr>
              <a:t>Βήμα: </a:t>
            </a:r>
            <a:r>
              <a:rPr lang="el-GR" dirty="0" smtClean="0">
                <a:solidFill>
                  <a:schemeClr val="tx1"/>
                </a:solidFill>
              </a:rPr>
              <a:t>Η</a:t>
            </a:r>
            <a:r>
              <a:rPr lang="el-GR" dirty="0">
                <a:solidFill>
                  <a:schemeClr val="tx1"/>
                </a:solidFill>
              </a:rPr>
              <a:t> </a:t>
            </a:r>
            <a:r>
              <a:rPr lang="el-GR" b="1" dirty="0">
                <a:solidFill>
                  <a:schemeClr val="tx1"/>
                </a:solidFill>
              </a:rPr>
              <a:t>«διατύπωση και η ιεράρχηση των προτεραιοτήτων για </a:t>
            </a:r>
            <a:r>
              <a:rPr lang="el-GR" b="1" dirty="0" smtClean="0">
                <a:solidFill>
                  <a:schemeClr val="tx1"/>
                </a:solidFill>
              </a:rPr>
              <a:t>δράση»</a:t>
            </a:r>
            <a:r>
              <a:rPr lang="el-GR" dirty="0" smtClean="0">
                <a:solidFill>
                  <a:schemeClr val="tx1"/>
                </a:solidFill>
              </a:rPr>
              <a:t>. </a:t>
            </a:r>
            <a:r>
              <a:rPr lang="el-GR" dirty="0">
                <a:solidFill>
                  <a:schemeClr val="tx1"/>
                </a:solidFill>
              </a:rPr>
              <a:t>Σ</a:t>
            </a:r>
            <a:r>
              <a:rPr lang="el-GR" dirty="0" smtClean="0">
                <a:solidFill>
                  <a:schemeClr val="tx1"/>
                </a:solidFill>
              </a:rPr>
              <a:t>ύνδεση οργανικά του εκπαιδευτικού σχεδιασμού </a:t>
            </a:r>
            <a:r>
              <a:rPr lang="el-GR" dirty="0">
                <a:solidFill>
                  <a:schemeClr val="tx1"/>
                </a:solidFill>
              </a:rPr>
              <a:t>με τις πραγματικές αδυναμίες και τις δυνατότητες του </a:t>
            </a:r>
            <a:r>
              <a:rPr lang="el-GR" dirty="0" smtClean="0">
                <a:solidFill>
                  <a:schemeClr val="tx1"/>
                </a:solidFill>
              </a:rPr>
              <a:t>σχολείου </a:t>
            </a:r>
            <a:r>
              <a:rPr lang="el-GR" b="1" dirty="0" smtClean="0">
                <a:solidFill>
                  <a:schemeClr val="tx1"/>
                </a:solidFill>
              </a:rPr>
              <a:t>μετά </a:t>
            </a:r>
            <a:r>
              <a:rPr lang="el-GR" b="1" dirty="0">
                <a:solidFill>
                  <a:schemeClr val="tx1"/>
                </a:solidFill>
              </a:rPr>
              <a:t>την αποτίμηση του εκπαιδευτικού έργου </a:t>
            </a:r>
            <a:r>
              <a:rPr lang="el-GR" b="1" dirty="0" smtClean="0">
                <a:solidFill>
                  <a:schemeClr val="tx1"/>
                </a:solidFill>
              </a:rPr>
              <a:t>.</a:t>
            </a:r>
            <a:r>
              <a:rPr lang="el-GR" b="1" dirty="0">
                <a:solidFill>
                  <a:schemeClr val="tx1"/>
                </a:solidFill>
              </a:rPr>
              <a:t> </a:t>
            </a:r>
            <a:endParaRPr lang="el-GR" b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l-GR" b="1" dirty="0" smtClean="0">
                <a:solidFill>
                  <a:schemeClr val="accent5">
                    <a:lumMod val="50000"/>
                  </a:schemeClr>
                </a:solidFill>
              </a:rPr>
              <a:t>Ερώτημα: </a:t>
            </a:r>
            <a:r>
              <a:rPr lang="el-GR" b="1" i="1" dirty="0" smtClean="0">
                <a:solidFill>
                  <a:schemeClr val="tx1"/>
                </a:solidFill>
              </a:rPr>
              <a:t>«Ποια η προτεραιότητα υλοποίησης αυτής της δραστηριότητας;</a:t>
            </a:r>
            <a:r>
              <a:rPr lang="el-GR" b="1" i="1" dirty="0">
                <a:solidFill>
                  <a:schemeClr val="tx1"/>
                </a:solidFill>
              </a:rPr>
              <a:t> </a:t>
            </a:r>
            <a:r>
              <a:rPr lang="el-GR" b="1" i="1" dirty="0" smtClean="0">
                <a:solidFill>
                  <a:schemeClr val="tx1"/>
                </a:solidFill>
              </a:rPr>
              <a:t>».</a:t>
            </a:r>
          </a:p>
          <a:p>
            <a:pPr algn="just"/>
            <a:endParaRPr lang="el-GR" b="1" i="1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l-GR" u="sng" dirty="0" smtClean="0">
                <a:solidFill>
                  <a:schemeClr val="tx2">
                    <a:lumMod val="10000"/>
                  </a:schemeClr>
                </a:solidFill>
              </a:rPr>
              <a:t>4</a:t>
            </a:r>
            <a:r>
              <a:rPr lang="el-GR" u="sng" baseline="30000" dirty="0" smtClean="0">
                <a:solidFill>
                  <a:schemeClr val="tx2">
                    <a:lumMod val="10000"/>
                  </a:schemeClr>
                </a:solidFill>
              </a:rPr>
              <a:t>ο</a:t>
            </a:r>
            <a:r>
              <a:rPr lang="el-GR" u="sng" dirty="0" smtClean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l-GR" u="sng" dirty="0">
                <a:solidFill>
                  <a:schemeClr val="tx2">
                    <a:lumMod val="10000"/>
                  </a:schemeClr>
                </a:solidFill>
              </a:rPr>
              <a:t>Βήμα: </a:t>
            </a:r>
            <a:r>
              <a:rPr lang="el-GR" dirty="0">
                <a:solidFill>
                  <a:schemeClr val="tx1"/>
                </a:solidFill>
              </a:rPr>
              <a:t>Η </a:t>
            </a:r>
            <a:r>
              <a:rPr lang="el-GR" b="1" dirty="0">
                <a:solidFill>
                  <a:schemeClr val="tx1"/>
                </a:solidFill>
              </a:rPr>
              <a:t>επιλογή και η διατύπωση </a:t>
            </a:r>
            <a:r>
              <a:rPr lang="el-GR" dirty="0">
                <a:solidFill>
                  <a:schemeClr val="tx1"/>
                </a:solidFill>
              </a:rPr>
              <a:t>των προτεραιοτήτων για δράση με βάση την αναγκαιότητα υλοποίησης </a:t>
            </a:r>
            <a:r>
              <a:rPr lang="el-GR" dirty="0" smtClean="0">
                <a:solidFill>
                  <a:schemeClr val="tx1"/>
                </a:solidFill>
              </a:rPr>
              <a:t>(σε συνάρτηση με </a:t>
            </a:r>
            <a:r>
              <a:rPr lang="el-GR" dirty="0">
                <a:solidFill>
                  <a:schemeClr val="tx1"/>
                </a:solidFill>
              </a:rPr>
              <a:t>πόρους, μέσα, </a:t>
            </a:r>
            <a:r>
              <a:rPr lang="el-GR" dirty="0" smtClean="0">
                <a:solidFill>
                  <a:schemeClr val="tx1"/>
                </a:solidFill>
              </a:rPr>
              <a:t>εργασία, </a:t>
            </a:r>
            <a:r>
              <a:rPr lang="el-GR" dirty="0">
                <a:solidFill>
                  <a:schemeClr val="tx1"/>
                </a:solidFill>
              </a:rPr>
              <a:t>χρόνο, κτλ</a:t>
            </a:r>
            <a:r>
              <a:rPr lang="el-GR" dirty="0" smtClean="0">
                <a:solidFill>
                  <a:schemeClr val="tx1"/>
                </a:solidFill>
              </a:rPr>
              <a:t>.).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80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1143000"/>
            <a:ext cx="8305800" cy="4009431"/>
          </a:xfrm>
          <a:prstGeom prst="rect">
            <a:avLst/>
          </a:prstGeom>
          <a:noFill/>
        </p:spPr>
        <p:txBody>
          <a:bodyPr vert="horz" wrap="square" lIns="0" tIns="109855" rIns="0" bIns="0" numCol="2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  <a:tabLst>
                <a:tab pos="354965" algn="l"/>
                <a:tab pos="355600" algn="l"/>
              </a:tabLst>
            </a:pPr>
            <a:r>
              <a:rPr sz="3200" dirty="0">
                <a:latin typeface="Calibri"/>
                <a:cs typeface="Calibri"/>
              </a:rPr>
              <a:t>Η </a:t>
            </a:r>
            <a:r>
              <a:rPr sz="3200" spc="-20" dirty="0" err="1">
                <a:latin typeface="Calibri"/>
                <a:cs typeface="Calibri"/>
              </a:rPr>
              <a:t>δι</a:t>
            </a:r>
            <a:r>
              <a:rPr sz="3200" spc="-20" dirty="0">
                <a:latin typeface="Calibri"/>
                <a:cs typeface="Calibri"/>
              </a:rPr>
              <a:t>αδικασία</a:t>
            </a:r>
            <a:r>
              <a:rPr sz="3200" spc="-50" dirty="0">
                <a:latin typeface="Calibri"/>
                <a:cs typeface="Calibri"/>
              </a:rPr>
              <a:t> </a:t>
            </a:r>
            <a:r>
              <a:rPr sz="3200" b="1" spc="-5" dirty="0" smtClean="0">
                <a:solidFill>
                  <a:schemeClr val="tx2">
                    <a:lumMod val="10000"/>
                  </a:schemeClr>
                </a:solidFill>
                <a:uFill>
                  <a:solidFill>
                    <a:srgbClr val="FF0000"/>
                  </a:solidFill>
                </a:uFill>
                <a:latin typeface="Calibri"/>
                <a:cs typeface="Calibri"/>
              </a:rPr>
              <a:t>στοχεύει</a:t>
            </a:r>
            <a:r>
              <a:rPr sz="3200" b="1" spc="-5" dirty="0" smtClean="0">
                <a:solidFill>
                  <a:schemeClr val="bg1"/>
                </a:solidFill>
                <a:latin typeface="Calibri"/>
                <a:cs typeface="Calibri"/>
              </a:rPr>
              <a:t> </a:t>
            </a:r>
            <a:r>
              <a:rPr lang="el-GR" sz="3200" spc="-5" dirty="0" smtClean="0">
                <a:latin typeface="Calibri"/>
                <a:cs typeface="Calibri"/>
              </a:rPr>
              <a:t>…</a:t>
            </a:r>
            <a:endParaRPr lang="el-GR" sz="3200" spc="-5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marL="355600" marR="121285" indent="-342900">
              <a:lnSpc>
                <a:spcPct val="100000"/>
              </a:lnSpc>
              <a:spcBef>
                <a:spcPts val="77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b="1" spc="-10" dirty="0" smtClean="0">
                <a:latin typeface="Calibri"/>
                <a:cs typeface="Calibri"/>
              </a:rPr>
              <a:t>ανα</a:t>
            </a:r>
            <a:r>
              <a:rPr sz="2000" b="1" spc="-10" dirty="0" err="1" smtClean="0">
                <a:latin typeface="Calibri"/>
                <a:cs typeface="Calibri"/>
              </a:rPr>
              <a:t>μόρφωση</a:t>
            </a:r>
            <a:r>
              <a:rPr sz="2000" b="1" spc="-10" dirty="0" smtClean="0">
                <a:latin typeface="Calibri"/>
                <a:cs typeface="Calibri"/>
              </a:rPr>
              <a:t> </a:t>
            </a:r>
            <a:r>
              <a:rPr sz="2000" spc="-5" dirty="0">
                <a:latin typeface="Calibri"/>
                <a:cs typeface="Calibri"/>
              </a:rPr>
              <a:t>της </a:t>
            </a:r>
            <a:r>
              <a:rPr sz="2000" spc="-15" dirty="0">
                <a:latin typeface="Calibri"/>
                <a:cs typeface="Calibri"/>
              </a:rPr>
              <a:t>σχολικής  </a:t>
            </a:r>
            <a:r>
              <a:rPr sz="2000" spc="-25" dirty="0">
                <a:latin typeface="Calibri"/>
                <a:cs typeface="Calibri"/>
              </a:rPr>
              <a:t>ζωής, </a:t>
            </a:r>
            <a:endParaRPr lang="el-GR" sz="2000" spc="-25" dirty="0" smtClean="0">
              <a:latin typeface="Calibri"/>
              <a:cs typeface="Calibri"/>
            </a:endParaRPr>
          </a:p>
          <a:p>
            <a:pPr marL="355600" marR="121285" indent="-342900">
              <a:lnSpc>
                <a:spcPct val="100000"/>
              </a:lnSpc>
              <a:spcBef>
                <a:spcPts val="770"/>
              </a:spcBef>
              <a:buFont typeface="Arial" panose="020B0604020202020204" pitchFamily="34" charset="0"/>
              <a:buChar char="•"/>
              <a:tabLst>
                <a:tab pos="354965" algn="l"/>
                <a:tab pos="355600" algn="l"/>
              </a:tabLst>
            </a:pPr>
            <a:r>
              <a:rPr sz="2000" spc="-5" dirty="0" smtClean="0">
                <a:latin typeface="Calibri"/>
                <a:cs typeface="Calibri"/>
              </a:rPr>
              <a:t>α</a:t>
            </a:r>
            <a:r>
              <a:rPr sz="2000" spc="-5" dirty="0" err="1" smtClean="0">
                <a:latin typeface="Calibri"/>
                <a:cs typeface="Calibri"/>
              </a:rPr>
              <a:t>νά</a:t>
            </a:r>
            <a:r>
              <a:rPr sz="2000" spc="-5" dirty="0" smtClean="0">
                <a:latin typeface="Calibri"/>
                <a:cs typeface="Calibri"/>
              </a:rPr>
              <a:t>πτυξη </a:t>
            </a:r>
            <a:r>
              <a:rPr sz="2000" b="1" spc="-15" dirty="0">
                <a:latin typeface="Calibri"/>
                <a:cs typeface="Calibri"/>
              </a:rPr>
              <a:t>δημοκρατικών</a:t>
            </a:r>
            <a:r>
              <a:rPr sz="2000" spc="-25" dirty="0">
                <a:latin typeface="Calibri"/>
                <a:cs typeface="Calibri"/>
              </a:rPr>
              <a:t> </a:t>
            </a:r>
            <a:r>
              <a:rPr sz="2000" spc="-40" dirty="0">
                <a:latin typeface="Calibri"/>
                <a:cs typeface="Calibri"/>
              </a:rPr>
              <a:t>και</a:t>
            </a:r>
            <a:endParaRPr sz="2000" dirty="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2000" b="1" spc="-15" dirty="0" err="1">
                <a:latin typeface="Calibri"/>
                <a:cs typeface="Calibri"/>
              </a:rPr>
              <a:t>συνεργ</a:t>
            </a:r>
            <a:r>
              <a:rPr sz="2000" b="1" spc="-15" dirty="0">
                <a:latin typeface="Calibri"/>
                <a:cs typeface="Calibri"/>
              </a:rPr>
              <a:t>ατικών </a:t>
            </a:r>
            <a:r>
              <a:rPr sz="2000" b="1" spc="-10" dirty="0" smtClean="0">
                <a:latin typeface="Calibri"/>
                <a:cs typeface="Calibri"/>
              </a:rPr>
              <a:t>πρακτικών, </a:t>
            </a:r>
            <a:endParaRPr lang="el-GR" sz="2000" b="1" spc="-10" dirty="0" smtClean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sz="2000" spc="-15" dirty="0" err="1" smtClean="0">
                <a:latin typeface="Calibri"/>
                <a:cs typeface="Calibri"/>
              </a:rPr>
              <a:t>μορφωτική</a:t>
            </a:r>
            <a:r>
              <a:rPr sz="2000" spc="-15" dirty="0" smtClean="0">
                <a:latin typeface="Calibri"/>
                <a:cs typeface="Calibri"/>
              </a:rPr>
              <a:t> </a:t>
            </a:r>
            <a:r>
              <a:rPr sz="2000" spc="-15" dirty="0">
                <a:latin typeface="Calibri"/>
                <a:cs typeface="Calibri"/>
              </a:rPr>
              <a:t>– παιδαγωγική </a:t>
            </a:r>
            <a:r>
              <a:rPr sz="2000" b="1" spc="-15" dirty="0">
                <a:latin typeface="Calibri"/>
                <a:cs typeface="Calibri"/>
              </a:rPr>
              <a:t>ενίσχυση της εκπαιδευτικής</a:t>
            </a:r>
            <a:r>
              <a:rPr lang="el-GR" sz="2000" b="1" spc="-15" dirty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π</a:t>
            </a:r>
            <a:r>
              <a:rPr sz="2000" b="1" spc="-15" dirty="0" err="1">
                <a:latin typeface="Calibri"/>
                <a:cs typeface="Calibri"/>
              </a:rPr>
              <a:t>ράξης</a:t>
            </a:r>
            <a:r>
              <a:rPr sz="2000" b="1" spc="-15" dirty="0">
                <a:latin typeface="Calibri"/>
                <a:cs typeface="Calibri"/>
              </a:rPr>
              <a:t>, </a:t>
            </a:r>
            <a:endParaRPr lang="el-GR" sz="2000" b="1" spc="-15" dirty="0">
              <a:latin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sz="2000" b="1" spc="-15" dirty="0" smtClean="0">
                <a:latin typeface="Calibri"/>
                <a:cs typeface="Calibri"/>
              </a:rPr>
              <a:t>επ</a:t>
            </a:r>
            <a:r>
              <a:rPr sz="2000" b="1" spc="-15" dirty="0" err="1" smtClean="0">
                <a:latin typeface="Calibri"/>
                <a:cs typeface="Calibri"/>
              </a:rPr>
              <a:t>ιστημονική</a:t>
            </a:r>
            <a:r>
              <a:rPr sz="2000" b="1" spc="-15" dirty="0" smtClean="0">
                <a:latin typeface="Calibri"/>
                <a:cs typeface="Calibri"/>
              </a:rPr>
              <a:t> </a:t>
            </a:r>
            <a:r>
              <a:rPr sz="2000" b="1" spc="-15" dirty="0">
                <a:latin typeface="Calibri"/>
                <a:cs typeface="Calibri"/>
              </a:rPr>
              <a:t>ανανέωση </a:t>
            </a:r>
            <a:r>
              <a:rPr sz="2000" spc="-15" dirty="0">
                <a:latin typeface="Calibri"/>
                <a:cs typeface="Calibri"/>
              </a:rPr>
              <a:t>του</a:t>
            </a:r>
          </a:p>
          <a:p>
            <a:pPr marL="355600"/>
            <a:r>
              <a:rPr sz="2000" i="1" spc="-15" dirty="0" err="1" smtClean="0">
                <a:latin typeface="Calibri"/>
                <a:cs typeface="Calibri"/>
              </a:rPr>
              <a:t>γνωστικού</a:t>
            </a:r>
            <a:r>
              <a:rPr sz="2000" i="1" spc="-15" dirty="0" smtClean="0">
                <a:latin typeface="Calibri"/>
                <a:cs typeface="Calibri"/>
              </a:rPr>
              <a:t> π</a:t>
            </a:r>
            <a:r>
              <a:rPr sz="2000" i="1" spc="-15" dirty="0" err="1" smtClean="0">
                <a:latin typeface="Calibri"/>
                <a:cs typeface="Calibri"/>
              </a:rPr>
              <a:t>εριεχομένου</a:t>
            </a:r>
            <a:r>
              <a:rPr sz="2000" spc="-15" dirty="0" smtClean="0">
                <a:latin typeface="Calibri"/>
                <a:cs typeface="Calibri"/>
              </a:rPr>
              <a:t> και </a:t>
            </a:r>
            <a:r>
              <a:rPr sz="2000" spc="-15" dirty="0">
                <a:latin typeface="Calibri"/>
                <a:cs typeface="Calibri"/>
              </a:rPr>
              <a:t>των</a:t>
            </a:r>
          </a:p>
          <a:p>
            <a:pPr marL="355600" marR="5080"/>
            <a:r>
              <a:rPr sz="2000" i="1" spc="-15" dirty="0">
                <a:latin typeface="Calibri"/>
                <a:cs typeface="Calibri"/>
              </a:rPr>
              <a:t>διδακτικών μεθόδων </a:t>
            </a:r>
            <a:r>
              <a:rPr lang="el-GR" sz="2000" spc="-15" dirty="0" smtClean="0">
                <a:latin typeface="Calibri"/>
                <a:cs typeface="Calibri"/>
              </a:rPr>
              <a:t> και</a:t>
            </a:r>
          </a:p>
          <a:p>
            <a:pPr marL="698500" marR="5080" indent="-342900">
              <a:buFont typeface="Arial" panose="020B0604020202020204" pitchFamily="34" charset="0"/>
              <a:buChar char="•"/>
            </a:pPr>
            <a:r>
              <a:rPr sz="2000" b="1" spc="-15" dirty="0" smtClean="0">
                <a:latin typeface="Calibri"/>
                <a:cs typeface="Calibri"/>
              </a:rPr>
              <a:t>α</a:t>
            </a:r>
            <a:r>
              <a:rPr sz="2000" b="1" spc="-15" dirty="0" err="1" smtClean="0">
                <a:latin typeface="Calibri"/>
                <a:cs typeface="Calibri"/>
              </a:rPr>
              <a:t>ντιμετώ</a:t>
            </a:r>
            <a:r>
              <a:rPr sz="2000" b="1" spc="-15" dirty="0" smtClean="0">
                <a:latin typeface="Calibri"/>
                <a:cs typeface="Calibri"/>
              </a:rPr>
              <a:t>πιση  </a:t>
            </a:r>
            <a:r>
              <a:rPr sz="2000" b="1" spc="-15" dirty="0">
                <a:latin typeface="Calibri"/>
                <a:cs typeface="Calibri"/>
              </a:rPr>
              <a:t>των ανισοτήτων </a:t>
            </a:r>
            <a:r>
              <a:rPr sz="2000" spc="-15" dirty="0">
                <a:latin typeface="Calibri"/>
                <a:cs typeface="Calibri"/>
              </a:rPr>
              <a:t>στη </a:t>
            </a:r>
            <a:r>
              <a:rPr sz="2000" spc="-15" dirty="0" smtClean="0">
                <a:latin typeface="Calibri"/>
                <a:cs typeface="Calibri"/>
              </a:rPr>
              <a:t>μόρφωση</a:t>
            </a:r>
            <a:r>
              <a:rPr lang="el-GR" sz="2000" spc="-15" dirty="0" smtClean="0">
                <a:latin typeface="Calibri"/>
                <a:cs typeface="Calibri"/>
              </a:rPr>
              <a:t>.</a:t>
            </a:r>
            <a:endParaRPr lang="el-GR" sz="2800" b="1" spc="-20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 marL="355600" marR="5080"/>
            <a:endParaRPr lang="el-GR" sz="2800" b="1" spc="-2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355600" marR="5080"/>
            <a:endParaRPr lang="el-GR" sz="2800" b="1" spc="-20" dirty="0" smtClean="0">
              <a:solidFill>
                <a:schemeClr val="bg2"/>
              </a:solidFill>
              <a:latin typeface="Calibri"/>
              <a:cs typeface="Calibri"/>
            </a:endParaRPr>
          </a:p>
          <a:p>
            <a:pPr marL="355600" marR="5080"/>
            <a:endParaRPr lang="el-GR" sz="2800" b="1" spc="-20" dirty="0">
              <a:solidFill>
                <a:schemeClr val="bg2"/>
              </a:solidFill>
              <a:latin typeface="Calibri"/>
              <a:cs typeface="Calibri"/>
            </a:endParaRPr>
          </a:p>
          <a:p>
            <a:pPr marL="355600" marR="5080"/>
            <a:endParaRPr lang="el-GR" sz="2800" b="1" spc="-20" dirty="0" smtClean="0">
              <a:solidFill>
                <a:schemeClr val="bg2"/>
              </a:solidFill>
              <a:latin typeface="Calibri"/>
              <a:cs typeface="Calibri"/>
            </a:endParaRPr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196883182"/>
              </p:ext>
            </p:extLst>
          </p:nvPr>
        </p:nvGraphicFramePr>
        <p:xfrm>
          <a:off x="5029200" y="1447800"/>
          <a:ext cx="3962400" cy="403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4543"/>
            <a:ext cx="731520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Arial"/>
                <a:cs typeface="Arial"/>
              </a:rPr>
              <a:t>ΔΙΑΔΙΚΑΣΙΑ </a:t>
            </a:r>
            <a:r>
              <a:rPr lang="el-GR" b="1" spc="-25" dirty="0" smtClean="0">
                <a:latin typeface="Arial"/>
                <a:cs typeface="Arial"/>
              </a:rPr>
              <a:t>ΕΚΠΑΙΔΕΥΤΙΚΟΥ</a:t>
            </a:r>
            <a:r>
              <a:rPr sz="1800" b="1" spc="35" dirty="0" smtClean="0">
                <a:latin typeface="Arial"/>
                <a:cs typeface="Arial"/>
              </a:rPr>
              <a:t> </a:t>
            </a:r>
            <a:r>
              <a:rPr sz="1800" b="1" spc="-30" dirty="0">
                <a:latin typeface="Arial"/>
                <a:cs typeface="Arial"/>
              </a:rPr>
              <a:t>ΠΡΟΓΡΑΜΜΑΤΙΣΜΟΥ</a:t>
            </a:r>
            <a:endParaRPr sz="1800" dirty="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430114"/>
              </p:ext>
            </p:extLst>
          </p:nvPr>
        </p:nvGraphicFramePr>
        <p:xfrm>
          <a:off x="214312" y="320738"/>
          <a:ext cx="8777288" cy="652296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93438"/>
                <a:gridCol w="5983850"/>
              </a:tblGrid>
              <a:tr h="161531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spc="-10" dirty="0">
                          <a:latin typeface="Arial"/>
                          <a:cs typeface="Arial"/>
                        </a:rPr>
                        <a:t>Αποσαφήνιση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ΑΠΟΣΤΟΛΗΣ</a:t>
                      </a:r>
                      <a:endParaRPr sz="200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5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Ο 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βασικός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λόγος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ύπαρξης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/ 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το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σύστημα</a:t>
                      </a:r>
                      <a:r>
                        <a:rPr sz="20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αξιών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20" dirty="0">
                          <a:latin typeface="Arial"/>
                          <a:cs typeface="Arial"/>
                        </a:rPr>
                        <a:t>που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οδηγεί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στη συλλογική</a:t>
                      </a:r>
                      <a:r>
                        <a:rPr sz="2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προσπάθεια.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u="sng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Arial"/>
                          <a:cs typeface="Arial"/>
                        </a:rPr>
                        <a:t>Αίσθηση </a:t>
                      </a:r>
                      <a:r>
                        <a:rPr sz="2000" b="1" u="sng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Arial"/>
                          <a:cs typeface="Arial"/>
                        </a:rPr>
                        <a:t>της </a:t>
                      </a:r>
                      <a:r>
                        <a:rPr sz="2000" b="1" u="sng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Arial"/>
                          <a:cs typeface="Arial"/>
                        </a:rPr>
                        <a:t>αποστολής: 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το</a:t>
                      </a:r>
                      <a:r>
                        <a:rPr sz="20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βαθύ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1440" marR="186055">
                        <a:lnSpc>
                          <a:spcPct val="100000"/>
                        </a:lnSpc>
                      </a:pPr>
                      <a:r>
                        <a:rPr sz="2000" b="1" spc="-20" dirty="0">
                          <a:latin typeface="Arial"/>
                          <a:cs typeface="Arial"/>
                        </a:rPr>
                        <a:t>προσωπικό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συναίσθημα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της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αφοσίωσης 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στο  </a:t>
                      </a:r>
                      <a:r>
                        <a:rPr sz="2000" b="1" spc="5" dirty="0" smtClean="0">
                          <a:latin typeface="Arial"/>
                          <a:cs typeface="Arial"/>
                        </a:rPr>
                        <a:t>έργο</a:t>
                      </a:r>
                      <a:r>
                        <a:rPr lang="el-GR" sz="2000" b="1" spc="5" dirty="0" smtClean="0">
                          <a:latin typeface="Arial"/>
                          <a:cs typeface="Arial"/>
                        </a:rPr>
                        <a:t>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873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28575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spc="-20" dirty="0">
                          <a:latin typeface="Arial"/>
                          <a:cs typeface="Arial"/>
                        </a:rPr>
                        <a:t>Ανάλυση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000" b="1" spc="-1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ΠΕΡΙΒΑΛΛΟΝΤΟΣ</a:t>
                      </a:r>
                      <a:endParaRPr sz="200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Προκλήσεις/απειλές 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του</a:t>
                      </a:r>
                      <a:r>
                        <a:rPr sz="2000" b="1" spc="-8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εξωτερικού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1440" marR="358775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Arial"/>
                          <a:cs typeface="Arial"/>
                        </a:rPr>
                        <a:t>περιβάλλοντος.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Δυνατότητες/αδυναμίες</a:t>
                      </a:r>
                      <a:r>
                        <a:rPr sz="2000" b="1" spc="-15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του  εσωτερικού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περιβάλλοντος.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66673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spc="-10" dirty="0">
                          <a:latin typeface="Arial"/>
                          <a:cs typeface="Arial"/>
                        </a:rPr>
                        <a:t>Καθορισμός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000" b="1" spc="-1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ΣΚΟΠΩΝ</a:t>
                      </a:r>
                      <a:endParaRPr sz="200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09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Οι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επιδιώξεις σε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γενικές</a:t>
                      </a:r>
                      <a:r>
                        <a:rPr sz="2000" b="1" spc="-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γραμμές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b="1" spc="-10" dirty="0">
                          <a:latin typeface="Arial"/>
                          <a:cs typeface="Arial"/>
                        </a:rPr>
                        <a:t>(</a:t>
                      </a:r>
                      <a:r>
                        <a:rPr sz="2000" b="1" spc="-10" dirty="0" err="1">
                          <a:latin typeface="Arial"/>
                          <a:cs typeface="Arial"/>
                        </a:rPr>
                        <a:t>εκ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παιδευτικές/παιδαγωγικές/διοικητικές</a:t>
                      </a:r>
                      <a:r>
                        <a:rPr sz="2000" b="1" spc="-10" dirty="0" smtClean="0">
                          <a:latin typeface="Arial"/>
                          <a:cs typeface="Arial"/>
                        </a:rPr>
                        <a:t>)</a:t>
                      </a:r>
                      <a:r>
                        <a:rPr lang="el-GR" sz="2000" b="1" spc="-10" dirty="0" smtClean="0">
                          <a:latin typeface="Arial"/>
                          <a:cs typeface="Arial"/>
                        </a:rPr>
                        <a:t>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9369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1005839">
                <a:tc>
                  <a:txBody>
                    <a:bodyPr/>
                    <a:lstStyle/>
                    <a:p>
                      <a:pPr marL="90805" marR="9690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dirty="0">
                          <a:latin typeface="Arial"/>
                          <a:cs typeface="Arial"/>
                        </a:rPr>
                        <a:t>Διαμό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ρ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φ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ω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ση  </a:t>
                      </a:r>
                      <a:r>
                        <a:rPr sz="2000" b="1" spc="-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ΠΟΛΙΤΙΚΩΝ</a:t>
                      </a:r>
                      <a:endParaRPr sz="200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48309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Κατευθυντήριες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οδηγίες 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που</a:t>
                      </a:r>
                      <a:r>
                        <a:rPr sz="2000" b="1" spc="-1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15" dirty="0">
                          <a:latin typeface="Arial"/>
                          <a:cs typeface="Arial"/>
                        </a:rPr>
                        <a:t>διευκολύνουν 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τις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αποφάσεις 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και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αφήνουν</a:t>
                      </a:r>
                      <a:r>
                        <a:rPr sz="2000" b="1" spc="-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περιθώρια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l-GR" sz="2000" b="1" spc="-15" dirty="0" smtClean="0">
                          <a:latin typeface="Arial"/>
                          <a:cs typeface="Arial"/>
                        </a:rPr>
                        <a:t>Π</a:t>
                      </a:r>
                      <a:r>
                        <a:rPr sz="2000" b="1" spc="-15" dirty="0" err="1" smtClean="0">
                          <a:latin typeface="Arial"/>
                          <a:cs typeface="Arial"/>
                        </a:rPr>
                        <a:t>ρωτο</a:t>
                      </a:r>
                      <a:r>
                        <a:rPr sz="2000" b="1" spc="-15" dirty="0" smtClean="0">
                          <a:latin typeface="Arial"/>
                          <a:cs typeface="Arial"/>
                        </a:rPr>
                        <a:t>βουλιών</a:t>
                      </a:r>
                      <a:r>
                        <a:rPr lang="el-GR" sz="2000" b="1" spc="-15" dirty="0" smtClean="0">
                          <a:latin typeface="Arial"/>
                          <a:cs typeface="Arial"/>
                        </a:rPr>
                        <a:t>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70100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Καθορισμός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0805">
                        <a:lnSpc>
                          <a:spcPct val="100000"/>
                        </a:lnSpc>
                      </a:pPr>
                      <a:r>
                        <a:rPr sz="2000" b="1" spc="-2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ΑΝΤ</a:t>
                      </a:r>
                      <a:r>
                        <a:rPr sz="2000" b="1" spc="-25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lang="el-GR" sz="2000" b="1" spc="-25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ΣΤΟΧΩΝ</a:t>
                      </a:r>
                      <a:endParaRPr sz="200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r>
                        <a:rPr sz="2000" b="1" spc="-15" dirty="0">
                          <a:latin typeface="Arial"/>
                          <a:cs typeface="Arial"/>
                        </a:rPr>
                        <a:t>Εφικτά, </a:t>
                      </a:r>
                      <a:r>
                        <a:rPr sz="2000" b="1" spc="-10" dirty="0">
                          <a:latin typeface="Arial"/>
                          <a:cs typeface="Arial"/>
                        </a:rPr>
                        <a:t>ρεαλιστικά, 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ποσοτικά</a:t>
                      </a:r>
                      <a:r>
                        <a:rPr sz="2000" b="1" spc="-10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πρότυπα</a:t>
                      </a:r>
                      <a:endParaRPr sz="2000" dirty="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lang="el-GR" sz="2000" b="1" dirty="0" smtClean="0">
                          <a:latin typeface="Arial"/>
                          <a:cs typeface="Arial"/>
                        </a:rPr>
                        <a:t>Α</a:t>
                      </a:r>
                      <a:r>
                        <a:rPr sz="2000" b="1" dirty="0" smtClean="0">
                          <a:latin typeface="Arial"/>
                          <a:cs typeface="Arial"/>
                        </a:rPr>
                        <a:t>π</a:t>
                      </a:r>
                      <a:r>
                        <a:rPr sz="2000" b="1" dirty="0" err="1" smtClean="0">
                          <a:latin typeface="Arial"/>
                          <a:cs typeface="Arial"/>
                        </a:rPr>
                        <a:t>όδοσης</a:t>
                      </a:r>
                      <a:r>
                        <a:rPr lang="el-GR" sz="2000" b="1" dirty="0" smtClean="0">
                          <a:latin typeface="Arial"/>
                          <a:cs typeface="Arial"/>
                        </a:rPr>
                        <a:t>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822909">
                <a:tc>
                  <a:txBody>
                    <a:bodyPr/>
                    <a:lstStyle/>
                    <a:p>
                      <a:pPr marL="90805" marR="1340485">
                        <a:lnSpc>
                          <a:spcPts val="2880"/>
                        </a:lnSpc>
                        <a:spcBef>
                          <a:spcPts val="10"/>
                        </a:spcBef>
                      </a:pPr>
                      <a:r>
                        <a:rPr sz="2000" b="1" spc="-5" dirty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Επιλογή </a:t>
                      </a:r>
                      <a:r>
                        <a:rPr sz="2000" b="1" spc="-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Δ</a:t>
                      </a:r>
                      <a:r>
                        <a:rPr sz="2000" b="1" spc="-1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Ρ</a:t>
                      </a:r>
                      <a:r>
                        <a:rPr sz="2000" b="1" spc="-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ΑΣΕΩΝ</a:t>
                      </a:r>
                      <a:endParaRPr sz="200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1270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55600">
                        <a:lnSpc>
                          <a:spcPct val="108500"/>
                        </a:lnSpc>
                        <a:spcBef>
                          <a:spcPts val="865"/>
                        </a:spcBef>
                      </a:pPr>
                      <a:r>
                        <a:rPr sz="2000" b="1" spc="-5" dirty="0">
                          <a:latin typeface="Arial"/>
                          <a:cs typeface="Arial"/>
                        </a:rPr>
                        <a:t>Συγκεκριμένες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ενέργειες </a:t>
                      </a:r>
                      <a:r>
                        <a:rPr sz="2000" b="1" spc="-5" dirty="0">
                          <a:latin typeface="Arial"/>
                          <a:cs typeface="Arial"/>
                        </a:rPr>
                        <a:t>για </a:t>
                      </a:r>
                      <a:r>
                        <a:rPr sz="2000" b="1" dirty="0">
                          <a:latin typeface="Arial"/>
                          <a:cs typeface="Arial"/>
                        </a:rPr>
                        <a:t>την </a:t>
                      </a:r>
                      <a:r>
                        <a:rPr sz="2000" b="1" spc="-20" dirty="0">
                          <a:latin typeface="Arial"/>
                          <a:cs typeface="Arial"/>
                        </a:rPr>
                        <a:t>υλοποίηση  </a:t>
                      </a:r>
                      <a:r>
                        <a:rPr sz="2000" b="1" spc="-30" dirty="0">
                          <a:latin typeface="Arial"/>
                          <a:cs typeface="Arial"/>
                        </a:rPr>
                        <a:t>των</a:t>
                      </a:r>
                      <a:r>
                        <a:rPr sz="2000" b="1" spc="-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25" dirty="0" smtClean="0">
                          <a:latin typeface="Arial"/>
                          <a:cs typeface="Arial"/>
                        </a:rPr>
                        <a:t>στόχων</a:t>
                      </a:r>
                      <a:r>
                        <a:rPr lang="el-GR" sz="2000" b="1" spc="-25" dirty="0" smtClean="0">
                          <a:latin typeface="Arial"/>
                          <a:cs typeface="Arial"/>
                        </a:rPr>
                        <a:t>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10985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44434">
                <a:tc>
                  <a:txBody>
                    <a:bodyPr/>
                    <a:lstStyle/>
                    <a:p>
                      <a:pPr marL="90805">
                        <a:lnSpc>
                          <a:spcPts val="1505"/>
                        </a:lnSpc>
                        <a:spcBef>
                          <a:spcPts val="315"/>
                        </a:spcBef>
                      </a:pPr>
                      <a:r>
                        <a:rPr sz="2000" b="1" spc="-1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Arial"/>
                          <a:cs typeface="Arial"/>
                        </a:rPr>
                        <a:t>ΠΡΟΥΠΟΛΟΓΙΣΜΟΙ</a:t>
                      </a:r>
                      <a:endParaRPr sz="2000" dirty="0">
                        <a:solidFill>
                          <a:schemeClr val="tx2">
                            <a:lumMod val="10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28575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505"/>
                        </a:lnSpc>
                        <a:spcBef>
                          <a:spcPts val="315"/>
                        </a:spcBef>
                      </a:pPr>
                      <a:r>
                        <a:rPr sz="2000" b="1" spc="-10" dirty="0" err="1">
                          <a:latin typeface="Arial"/>
                          <a:cs typeface="Arial"/>
                        </a:rPr>
                        <a:t>Λογιστικοί</a:t>
                      </a:r>
                      <a:r>
                        <a:rPr sz="2000" b="1" spc="-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2000" b="1" spc="-5" dirty="0" smtClean="0">
                          <a:latin typeface="Arial"/>
                          <a:cs typeface="Arial"/>
                        </a:rPr>
                        <a:t>π</a:t>
                      </a:r>
                      <a:r>
                        <a:rPr sz="2000" b="1" spc="-5" dirty="0" err="1" smtClean="0">
                          <a:latin typeface="Arial"/>
                          <a:cs typeface="Arial"/>
                        </a:rPr>
                        <a:t>ίν</a:t>
                      </a:r>
                      <a:r>
                        <a:rPr sz="2000" b="1" spc="-5" dirty="0" smtClean="0">
                          <a:latin typeface="Arial"/>
                          <a:cs typeface="Arial"/>
                        </a:rPr>
                        <a:t>ακες</a:t>
                      </a:r>
                      <a:r>
                        <a:rPr lang="el-GR" sz="2000" b="1" spc="-5" dirty="0" smtClean="0">
                          <a:latin typeface="Arial"/>
                          <a:cs typeface="Arial"/>
                        </a:rPr>
                        <a:t>.</a:t>
                      </a:r>
                      <a:endParaRPr sz="2000" dirty="0">
                        <a:latin typeface="Arial"/>
                        <a:cs typeface="Arial"/>
                      </a:endParaRPr>
                    </a:p>
                  </a:txBody>
                  <a:tcPr marL="0" marR="0" marT="4000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28575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4883"/>
            <a:ext cx="9144000" cy="873957"/>
          </a:xfrm>
          <a:prstGeom prst="rect">
            <a:avLst/>
          </a:prstGeom>
        </p:spPr>
        <p:txBody>
          <a:bodyPr vert="horz" wrap="square" lIns="0" tIns="12065" rIns="0" bIns="0" rtlCol="0" anchor="ctr">
            <a:spAutoFit/>
          </a:bodyPr>
          <a:lstStyle/>
          <a:p>
            <a:pPr marL="1410335" marR="5080" indent="-1398270" algn="ctr">
              <a:lnSpc>
                <a:spcPct val="100000"/>
              </a:lnSpc>
              <a:spcBef>
                <a:spcPts val="95"/>
              </a:spcBef>
            </a:pPr>
            <a:r>
              <a:rPr lang="el-GR" sz="2800" b="0" spc="-15" dirty="0" smtClean="0">
                <a:latin typeface="Calibri"/>
                <a:cs typeface="Calibri"/>
              </a:rPr>
              <a:t>ΑΞΟΝΕΣ ΠΡΟΓΡΑΜΜΑΤΙΣΜΟΥ &amp; </a:t>
            </a:r>
            <a:r>
              <a:rPr sz="2800" b="0" spc="-15" dirty="0" smtClean="0">
                <a:latin typeface="Calibri"/>
                <a:cs typeface="Calibri"/>
              </a:rPr>
              <a:t>ΑΠΟΤΙΜΗΣΗΣ</a:t>
            </a:r>
            <a:r>
              <a:rPr sz="2800" b="0" spc="-55" dirty="0" smtClean="0">
                <a:latin typeface="Calibri"/>
                <a:cs typeface="Calibri"/>
              </a:rPr>
              <a:t>  </a:t>
            </a:r>
            <a:r>
              <a:rPr lang="el-GR" sz="2800" b="0" spc="-55" dirty="0" smtClean="0">
                <a:latin typeface="Calibri"/>
                <a:cs typeface="Calibri"/>
              </a:rPr>
              <a:t/>
            </a:r>
            <a:br>
              <a:rPr lang="el-GR" sz="2800" b="0" spc="-55" dirty="0" smtClean="0">
                <a:latin typeface="Calibri"/>
                <a:cs typeface="Calibri"/>
              </a:rPr>
            </a:br>
            <a:r>
              <a:rPr sz="2800" b="0" spc="-20" dirty="0" smtClean="0">
                <a:latin typeface="Calibri"/>
                <a:cs typeface="Calibri"/>
              </a:rPr>
              <a:t>ΕΚΠΑΙΔΕΥΤΙΚΟΥ</a:t>
            </a:r>
            <a:r>
              <a:rPr sz="2800" b="0" spc="-50" dirty="0" smtClean="0">
                <a:latin typeface="Calibri"/>
                <a:cs typeface="Calibri"/>
              </a:rPr>
              <a:t> </a:t>
            </a:r>
            <a:r>
              <a:rPr sz="2800" b="0" spc="-25" dirty="0">
                <a:latin typeface="Calibri"/>
                <a:cs typeface="Calibri"/>
              </a:rPr>
              <a:t>ΕΡΓΟΥ</a:t>
            </a:r>
            <a:endParaRPr sz="2800" dirty="0">
              <a:latin typeface="Calibri"/>
              <a:cs typeface="Calibri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560874"/>
              </p:ext>
            </p:extLst>
          </p:nvPr>
        </p:nvGraphicFramePr>
        <p:xfrm>
          <a:off x="0" y="908050"/>
          <a:ext cx="9140825" cy="594359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5625"/>
                <a:gridCol w="3098800"/>
                <a:gridCol w="2946400"/>
              </a:tblGrid>
              <a:tr h="659129">
                <a:tc>
                  <a:txBody>
                    <a:bodyPr/>
                    <a:lstStyle/>
                    <a:p>
                      <a:pPr marL="88265" marR="5861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ΔΙΔΑΚΤΙΚΟ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800" b="1" spc="-10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ΜΑΘΗΣΙΑΚΟ 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ΕΡΓΟ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ΔΙΟΙΚΗΤΙΚΟ</a:t>
                      </a:r>
                      <a:r>
                        <a:rPr sz="1800" b="1" spc="-3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ΕΡΓΟ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0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ΛΕΙΤΟΥΡΓΙΚΟ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-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5" dirty="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ΥΠΟΔΟΜΕΣ</a:t>
                      </a:r>
                      <a:endParaRPr sz="1800" dirty="0"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6">
                        <a:lumMod val="75000"/>
                        <a:lumOff val="25000"/>
                      </a:schemeClr>
                    </a:solidFill>
                  </a:tcPr>
                </a:tc>
              </a:tr>
              <a:tr h="621157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Διαχείριση</a:t>
                      </a:r>
                      <a:r>
                        <a:rPr sz="1800" spc="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ΑΠ</a:t>
                      </a:r>
                    </a:p>
                  </a:txBody>
                  <a:tcPr marL="0" marR="0" marT="1206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Μοντέλο λήψης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αποφάσεων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Εφαρμογή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λειτουργικού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προγραμματισμού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Τεχνικές</a:t>
                      </a:r>
                      <a:r>
                        <a:rPr sz="1800" spc="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διδασκαλίας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Ανάπτυξη 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λειτουργικού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ετήσιου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προγραμματισμού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9977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Αναβάθμιση</a:t>
                      </a:r>
                      <a:r>
                        <a:rPr sz="1800" spc="-7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κτιριακών  </a:t>
                      </a: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υποδομών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Στρατηγικές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μάθησης</a:t>
                      </a:r>
                      <a:endParaRPr sz="180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30988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Ανάπτυξη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προγραμματισμού  σχολικής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βελτίωσης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6990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Αξιοποίηση </a:t>
                      </a: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αιθουσών ως  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πολυχώρων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88265" marR="4057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Ανάπτυξη</a:t>
                      </a:r>
                      <a:r>
                        <a:rPr sz="1800" spc="-5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εξατομικευμένων  προγραμμάτων</a:t>
                      </a:r>
                      <a:endParaRPr sz="180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62166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Ανάπτυξη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και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αξιοποίηση  προσωπικού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6686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Αξιοποίηση διαδρόμων  σχολείου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188846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Επαγγελματική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συνεργασία</a:t>
                      </a:r>
                      <a:endParaRPr sz="180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  <a:p>
                      <a:pPr marL="88265">
                        <a:lnSpc>
                          <a:spcPct val="100000"/>
                        </a:lnSpc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εκπαιδευτικών</a:t>
                      </a:r>
                      <a:endParaRPr sz="180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5943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Επικοινωνιακή πολιτική 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σχολείου </a:t>
                      </a:r>
                      <a:r>
                        <a:rPr sz="1800" spc="-5" dirty="0" smtClean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για 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επικοινωνία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και  </a:t>
                      </a: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ενημέρωση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Αίθουσες </a:t>
                      </a:r>
                      <a:r>
                        <a:rPr sz="1800" spc="-1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ειδικοτήτων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  <a:p>
                      <a:pPr marL="92075">
                        <a:lnSpc>
                          <a:spcPct val="100000"/>
                        </a:lnSpc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Βιβλιοθήκη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92">
                <a:tc>
                  <a:txBody>
                    <a:bodyPr/>
                    <a:lstStyle/>
                    <a:p>
                      <a:pPr marL="8826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Αξιοποίηση εποπτικών</a:t>
                      </a:r>
                      <a:r>
                        <a:rPr sz="1800" spc="4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μέσων</a:t>
                      </a:r>
                      <a:endParaRPr sz="180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Διαχείριση</a:t>
                      </a:r>
                      <a:r>
                        <a:rPr sz="1800" spc="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συγκρούσεων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Αγορά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εξοπλισμού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39810">
                <a:tc>
                  <a:txBody>
                    <a:bodyPr/>
                    <a:lstStyle/>
                    <a:p>
                      <a:pPr marL="88265" marR="93662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Ανάπτυξη </a:t>
                      </a:r>
                      <a:r>
                        <a:rPr sz="1800" spc="-2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καινοτόμων 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προγραμμάτων</a:t>
                      </a:r>
                      <a:r>
                        <a:rPr sz="1800" spc="2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και</a:t>
                      </a:r>
                      <a:endParaRPr sz="180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63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2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Σχολικό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κλίμα </a:t>
                      </a:r>
                      <a:r>
                        <a:rPr sz="180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–</a:t>
                      </a:r>
                      <a:r>
                        <a:rPr sz="1800" spc="3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3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κουλτούρα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ΗΥ </a:t>
                      </a:r>
                      <a:r>
                        <a:rPr sz="1800" spc="-25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και </a:t>
                      </a:r>
                      <a:r>
                        <a:rPr sz="1800" spc="-15" dirty="0" err="1" smtClean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Δι</a:t>
                      </a:r>
                      <a:r>
                        <a:rPr sz="1800" spc="-15" dirty="0" smtClean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αδρα</a:t>
                      </a:r>
                      <a:r>
                        <a:rPr lang="el-GR" sz="1800" spc="-15" dirty="0" smtClean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σ</a:t>
                      </a:r>
                      <a:r>
                        <a:rPr sz="1800" spc="-15" dirty="0" err="1" smtClean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τικοί</a:t>
                      </a:r>
                      <a:r>
                        <a:rPr sz="1800" spc="45" dirty="0" smtClean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rgbClr val="002060"/>
                          </a:solidFill>
                          <a:latin typeface="Calibri"/>
                          <a:cs typeface="Calibri"/>
                        </a:rPr>
                        <a:t>πίνακες</a:t>
                      </a:r>
                      <a:endParaRPr sz="1800" dirty="0">
                        <a:solidFill>
                          <a:srgbClr val="002060"/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D0D7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61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048100"/>
              </p:ext>
            </p:extLst>
          </p:nvPr>
        </p:nvGraphicFramePr>
        <p:xfrm>
          <a:off x="0" y="0"/>
          <a:ext cx="9137650" cy="72631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81200"/>
                <a:gridCol w="7156450"/>
              </a:tblGrid>
              <a:tr h="990600"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2800" b="1" kern="1200" cap="none" spc="50" dirty="0" err="1" smtClean="0">
                          <a:ln w="13335" cmpd="sng">
                            <a:solidFill>
                              <a:schemeClr val="accent1">
                                <a:lumMod val="50000"/>
                              </a:schemeClr>
                            </a:solidFill>
                            <a:prstDash val="solid"/>
                          </a:ln>
                          <a:solidFill>
                            <a:schemeClr val="accent6">
                              <a:tint val="1000"/>
                            </a:schemeClr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Μετ</a:t>
                      </a:r>
                      <a:r>
                        <a:rPr sz="2800" b="1" kern="1200" cap="none" spc="50" dirty="0" smtClean="0">
                          <a:ln w="13335" cmpd="sng">
                            <a:solidFill>
                              <a:schemeClr val="accent1">
                                <a:lumMod val="50000"/>
                              </a:schemeClr>
                            </a:solidFill>
                            <a:prstDash val="solid"/>
                          </a:ln>
                          <a:solidFill>
                            <a:schemeClr val="accent6">
                              <a:tint val="1000"/>
                            </a:schemeClr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ατρέπ</a:t>
                      </a:r>
                      <a:endParaRPr sz="2800" b="1" kern="1200" cap="none" spc="50" dirty="0">
                        <a:ln w="13335" cmpd="sng">
                          <a:solidFill>
                            <a:schemeClr val="accent1">
                              <a:lumMod val="50000"/>
                            </a:schemeClr>
                          </a:solidFill>
                          <a:prstDash val="solid"/>
                        </a:ln>
                        <a:solidFill>
                          <a:schemeClr val="accent6">
                            <a:tint val="1000"/>
                          </a:schemeClr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0" marR="0" marT="19240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15"/>
                        </a:spcBef>
                      </a:pPr>
                      <a:r>
                        <a:rPr sz="2800" b="1" kern="1200" cap="none" spc="50" dirty="0">
                          <a:ln w="13335" cmpd="sng">
                            <a:solidFill>
                              <a:schemeClr val="accent1">
                                <a:lumMod val="50000"/>
                              </a:schemeClr>
                            </a:solidFill>
                            <a:prstDash val="solid"/>
                          </a:ln>
                          <a:solidFill>
                            <a:schemeClr val="accent6">
                              <a:tint val="1000"/>
                            </a:schemeClr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ω τα δεδομένα της SWOT σε </a:t>
                      </a:r>
                      <a:r>
                        <a:rPr sz="2800" b="1" kern="1200" cap="none" spc="50" dirty="0" smtClean="0">
                          <a:ln w="13335" cmpd="sng">
                            <a:solidFill>
                              <a:schemeClr val="accent1">
                                <a:lumMod val="50000"/>
                              </a:schemeClr>
                            </a:solidFill>
                            <a:prstDash val="solid"/>
                          </a:ln>
                          <a:solidFill>
                            <a:schemeClr val="accent6">
                              <a:tint val="1000"/>
                            </a:schemeClr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στόχους</a:t>
                      </a:r>
                      <a:r>
                        <a:rPr lang="el-GR" sz="2800" b="1" kern="1200" cap="none" spc="50" dirty="0" smtClean="0">
                          <a:ln w="13335" cmpd="sng">
                            <a:solidFill>
                              <a:schemeClr val="accent1">
                                <a:lumMod val="50000"/>
                              </a:schemeClr>
                            </a:solidFill>
                            <a:prstDash val="solid"/>
                          </a:ln>
                          <a:solidFill>
                            <a:schemeClr val="accent6">
                              <a:tint val="1000"/>
                            </a:schemeClr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…</a:t>
                      </a:r>
                      <a:endParaRPr sz="2800" b="1" kern="1200" cap="none" spc="50" dirty="0">
                        <a:ln w="13335" cmpd="sng">
                          <a:solidFill>
                            <a:schemeClr val="accent1">
                              <a:lumMod val="50000"/>
                            </a:schemeClr>
                          </a:solidFill>
                          <a:prstDash val="solid"/>
                        </a:ln>
                        <a:solidFill>
                          <a:schemeClr val="accent6">
                            <a:tint val="1000"/>
                          </a:schemeClr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0" marR="0" marT="192405" marB="0"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6">
                        <a:lumMod val="75000"/>
                        <a:lumOff val="25000"/>
                      </a:schemeClr>
                    </a:solidFill>
                  </a:tcPr>
                </a:tc>
              </a:tr>
              <a:tr h="762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chemeClr val="accent1">
                        <a:lumMod val="75000"/>
                        <a:lumOff val="25000"/>
                      </a:schemeClr>
                    </a:solidFill>
                  </a:tcPr>
                </a:tc>
              </a:tr>
              <a:tr h="789432"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sz="1800" b="1" spc="-2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ΚΑΤΗΓΟΡΙΕΣ</a:t>
                      </a:r>
                      <a:r>
                        <a:rPr sz="1800" b="1" spc="-3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2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ΣΤΟΧΩΝ</a:t>
                      </a:r>
                      <a:endParaRPr sz="18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1800"/>
                        </a:lnSpc>
                      </a:pPr>
                      <a:r>
                        <a:rPr sz="1800" b="1" spc="-2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ΣΤΟΧΟΘΕΣΙΑ</a:t>
                      </a:r>
                      <a:endParaRPr sz="18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95"/>
                        </a:spcBef>
                      </a:pPr>
                      <a:r>
                        <a:rPr sz="1800" b="1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ΠΑΙΔΑΓΩΓΙΚΟΙ</a:t>
                      </a:r>
                      <a:endParaRPr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7190" marR="908685" indent="-285750" algn="just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180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Να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περιοριστούν </a:t>
                      </a:r>
                      <a:r>
                        <a:rPr sz="180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στο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ελάχιστο τα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επεισόδια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ενδοσχολικής </a:t>
                      </a:r>
                      <a:r>
                        <a:rPr sz="1800" spc="-5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βίας</a:t>
                      </a:r>
                      <a:r>
                        <a:rPr lang="el-GR" sz="1800" spc="-5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.</a:t>
                      </a:r>
                      <a:r>
                        <a:rPr sz="1800" spc="-5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  </a:t>
                      </a:r>
                      <a:endParaRPr lang="el-GR" sz="1800" spc="-5" dirty="0" smtClean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377190" marR="908685" indent="-285750" algn="just">
                        <a:lnSpc>
                          <a:spcPct val="100000"/>
                        </a:lnSpc>
                        <a:spcBef>
                          <a:spcPts val="95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180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Να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ενταχθούν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όλοι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οι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μαθητές/τριες </a:t>
                      </a:r>
                      <a:r>
                        <a:rPr sz="180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σε </a:t>
                      </a:r>
                      <a:r>
                        <a:rPr sz="1800" spc="-2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ομαδικά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παιχνίδια </a:t>
                      </a:r>
                      <a:r>
                        <a:rPr sz="180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στο  </a:t>
                      </a:r>
                      <a:r>
                        <a:rPr sz="1800" spc="-1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διάλειμμα</a:t>
                      </a:r>
                      <a:r>
                        <a:rPr lang="el-GR" sz="1800" spc="-1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1206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914399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ΔΙΔΑΚΤΙΚΟΙ</a:t>
                      </a:r>
                      <a:endParaRPr sz="1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245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180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Να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αξιοποιηθούν διαδραστικοί πίνακες </a:t>
                      </a:r>
                      <a:r>
                        <a:rPr sz="1800" spc="-2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και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προτζέκτορες</a:t>
                      </a:r>
                      <a:r>
                        <a:rPr sz="1800" spc="15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στη</a:t>
                      </a:r>
                      <a:endParaRPr sz="180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1440" indent="0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sz="1800" spc="-1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διδασκαλία. </a:t>
                      </a:r>
                      <a:endParaRPr lang="el-GR" sz="1800" spc="-15" dirty="0" smtClean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377190" indent="-285750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sz="180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Να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υιοθετηθεί </a:t>
                      </a:r>
                      <a:r>
                        <a:rPr sz="180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η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μέθοδος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project </a:t>
                      </a:r>
                      <a:r>
                        <a:rPr sz="180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στο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μάθημα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της</a:t>
                      </a:r>
                      <a:r>
                        <a:rPr sz="1800" spc="15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Ιστορίας</a:t>
                      </a:r>
                      <a:endParaRPr sz="180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2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και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 err="1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Γεωγρ</a:t>
                      </a:r>
                      <a:r>
                        <a:rPr sz="1800" spc="-1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αφίας</a:t>
                      </a:r>
                      <a:r>
                        <a:rPr lang="el-GR" sz="1800" spc="-1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10749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5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ΜΑΘΗΣΙΑΚΟΙ</a:t>
                      </a:r>
                      <a:endParaRPr sz="18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377190" indent="-285750">
                        <a:lnSpc>
                          <a:spcPct val="100000"/>
                        </a:lnSpc>
                        <a:spcBef>
                          <a:spcPts val="245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Οι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μαθητές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τελειώνοντας </a:t>
                      </a:r>
                      <a:r>
                        <a:rPr sz="1800" spc="-1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την </a:t>
                      </a:r>
                      <a:r>
                        <a:rPr sz="180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Γ</a:t>
                      </a:r>
                      <a:r>
                        <a:rPr lang="el-GR" sz="180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΄</a:t>
                      </a:r>
                      <a:r>
                        <a:rPr sz="1800" spc="9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τάξη:</a:t>
                      </a:r>
                      <a:endParaRPr sz="180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1440" marR="327660">
                        <a:lnSpc>
                          <a:spcPct val="100000"/>
                        </a:lnSpc>
                      </a:pPr>
                      <a:r>
                        <a:rPr sz="180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Να </a:t>
                      </a:r>
                      <a:r>
                        <a:rPr sz="1800" spc="-1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κατανοούν </a:t>
                      </a:r>
                      <a:r>
                        <a:rPr sz="1800" spc="-2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και </a:t>
                      </a:r>
                      <a:r>
                        <a:rPr sz="180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να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ερμηνεύουν το περιεχόμενο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μίας ιστορίας, ενός  παραμυθιού, μίας πρόσκλησης </a:t>
                      </a:r>
                      <a:r>
                        <a:rPr sz="1800" spc="-2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και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ενός</a:t>
                      </a:r>
                      <a:r>
                        <a:rPr sz="1800" spc="9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2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λεξικού</a:t>
                      </a:r>
                      <a:r>
                        <a:rPr lang="el-GR" sz="1800" spc="-2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91443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ΔΙΟΙΚΗΤΙΚΟΙ</a:t>
                      </a:r>
                      <a:endParaRPr sz="1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377190" marR="598805" indent="-285750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Ευρύτερη συμμετοχή </a:t>
                      </a:r>
                      <a:r>
                        <a:rPr sz="1800" spc="-1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των εκπαιδευτικών </a:t>
                      </a:r>
                      <a:r>
                        <a:rPr sz="180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στο </a:t>
                      </a:r>
                      <a:r>
                        <a:rPr sz="1800" spc="-1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λειτουργικό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έργο του  σχολείου</a:t>
                      </a:r>
                      <a:r>
                        <a:rPr sz="1800" spc="-1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lang="el-GR" sz="1800" spc="-10" dirty="0" smtClean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377190" marR="598805" indent="-285750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1800" spc="-1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Ανάπτυξη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συμμετοχικού μοντέλου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διοίκησης </a:t>
                      </a:r>
                      <a:r>
                        <a:rPr sz="1800" spc="-2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και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λήψης 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αποφάσεων</a:t>
                      </a:r>
                      <a:endParaRPr sz="180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b="1" spc="-15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alibri"/>
                          <a:cs typeface="Calibri"/>
                        </a:rPr>
                        <a:t>ΕΠΙΚΟΙΝΩΝΙΑΚΟΙ</a:t>
                      </a:r>
                      <a:endParaRPr sz="1800">
                        <a:solidFill>
                          <a:schemeClr val="accent1">
                            <a:lumMod val="5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77190" marR="269240" indent="-285750" algn="just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Ανάπτυξη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εργαλείων </a:t>
                      </a:r>
                      <a:r>
                        <a:rPr sz="1800" spc="-1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επικοινωνίας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με γονείς. </a:t>
                      </a:r>
                      <a:endParaRPr lang="el-GR" sz="1800" spc="-5" dirty="0" smtClean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377190" marR="269240" indent="-285750" algn="just">
                        <a:lnSpc>
                          <a:spcPct val="100000"/>
                        </a:lnSpc>
                        <a:spcBef>
                          <a:spcPts val="25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sz="1800" spc="-10" dirty="0" err="1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Αξιο</a:t>
                      </a:r>
                      <a:r>
                        <a:rPr sz="1800" spc="-10" dirty="0" smtClean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ποίηση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πλατφόρμας 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google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drive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για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συνεργασία μεταξύ </a:t>
                      </a:r>
                      <a:r>
                        <a:rPr sz="1800" spc="-1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των εκπαιδευτικών </a:t>
                      </a:r>
                      <a:r>
                        <a:rPr sz="1800" spc="-2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και </a:t>
                      </a:r>
                      <a:r>
                        <a:rPr sz="1800" spc="-5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διοίκησης  </a:t>
                      </a:r>
                      <a:r>
                        <a:rPr sz="1800" spc="-10" dirty="0">
                          <a:solidFill>
                            <a:schemeClr val="accent6">
                              <a:lumMod val="90000"/>
                              <a:lumOff val="10000"/>
                            </a:schemeClr>
                          </a:solidFill>
                          <a:latin typeface="Calibri"/>
                          <a:cs typeface="Calibri"/>
                        </a:rPr>
                        <a:t>του σχολείου.</a:t>
                      </a:r>
                      <a:endParaRPr sz="1800" dirty="0">
                        <a:solidFill>
                          <a:schemeClr val="accent6">
                            <a:lumMod val="90000"/>
                            <a:lumOff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1143000"/>
          </a:xfrm>
          <a:custGeom>
            <a:avLst/>
            <a:gdLst/>
            <a:ahLst/>
            <a:cxnLst/>
            <a:rect l="l" t="t" r="r" b="b"/>
            <a:pathLst>
              <a:path w="9144000" h="1143000">
                <a:moveTo>
                  <a:pt x="0" y="1143000"/>
                </a:moveTo>
                <a:lnTo>
                  <a:pt x="9144000" y="1143000"/>
                </a:lnTo>
                <a:lnTo>
                  <a:pt x="9144000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solidFill>
            <a:schemeClr val="accent1">
              <a:lumMod val="75000"/>
              <a:lumOff val="2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324881"/>
            <a:ext cx="9144000" cy="50526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3241675" algn="l"/>
              </a:tabLst>
            </a:pPr>
            <a:r>
              <a:rPr lang="el-GR" sz="3200" dirty="0" smtClean="0"/>
              <a:t> Ενδεικτικό πλάνο</a:t>
            </a:r>
            <a:r>
              <a:rPr sz="3200" dirty="0" smtClean="0"/>
              <a:t> </a:t>
            </a:r>
            <a:r>
              <a:rPr lang="el-GR" sz="3200" spc="-40" dirty="0" smtClean="0"/>
              <a:t>δράσης…</a:t>
            </a:r>
            <a:r>
              <a:rPr sz="3200" spc="-40" dirty="0"/>
              <a:t>	</a:t>
            </a:r>
            <a:endParaRPr sz="3200" dirty="0"/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492666"/>
              </p:ext>
            </p:extLst>
          </p:nvPr>
        </p:nvGraphicFramePr>
        <p:xfrm>
          <a:off x="76200" y="1230375"/>
          <a:ext cx="8982709" cy="57310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28800"/>
                <a:gridCol w="1066800"/>
                <a:gridCol w="990600"/>
                <a:gridCol w="1244599"/>
                <a:gridCol w="1346201"/>
                <a:gridCol w="990600"/>
                <a:gridCol w="1515109"/>
              </a:tblGrid>
              <a:tr h="1436625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25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ΚΑΤΗΓΟΡΙΑ</a:t>
                      </a:r>
                      <a:endParaRPr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35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ΣΤΟΧΟΙ</a:t>
                      </a:r>
                      <a:endParaRPr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ΦΟΡΕΙΣ</a:t>
                      </a:r>
                      <a:endParaRPr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ΠΡΟΣΩΠΙΚΟ</a:t>
                      </a:r>
                      <a:endParaRPr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7526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spc="-5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ΤΕΧΝΙΚΕΣ-  </a:t>
                      </a:r>
                      <a:r>
                        <a:rPr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Π</a:t>
                      </a:r>
                      <a:r>
                        <a:rPr sz="1800" b="1" spc="-40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Ο</a:t>
                      </a:r>
                      <a:r>
                        <a:rPr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ΛΙΤΙ</a:t>
                      </a:r>
                      <a:r>
                        <a:rPr sz="1800" b="1" spc="-5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Κ</a:t>
                      </a:r>
                      <a:r>
                        <a:rPr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ΕΣ</a:t>
                      </a:r>
                      <a:endParaRPr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ΔΙΑΡΚΕΙΑ</a:t>
                      </a:r>
                      <a:endParaRPr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 anchor="ctr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9700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1800" b="1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ΑΝΑΜΕΝΟ  </a:t>
                      </a:r>
                      <a:r>
                        <a:rPr sz="1800" b="1" spc="-5" dirty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ΜΕΝΑ</a:t>
                      </a:r>
                      <a:endParaRPr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2075" marR="17399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ΑΠ</a:t>
                      </a:r>
                      <a:r>
                        <a:rPr sz="1800" b="1" spc="-45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Ο</a:t>
                      </a:r>
                      <a:r>
                        <a:rPr sz="1800" b="1" spc="-5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Τ</a:t>
                      </a:r>
                      <a:r>
                        <a:rPr sz="1800" b="1" spc="-2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Ε</a:t>
                      </a:r>
                      <a:r>
                        <a:rPr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ΛΕ</a:t>
                      </a:r>
                      <a:endParaRPr lang="el-GR" sz="1800" b="1" dirty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  <a:p>
                      <a:pPr marL="92075" marR="173990">
                        <a:lnSpc>
                          <a:spcPct val="100000"/>
                        </a:lnSpc>
                      </a:pPr>
                      <a:r>
                        <a:rPr sz="18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Σ</a:t>
                      </a:r>
                      <a:r>
                        <a:rPr sz="1800" b="1" spc="-75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/>
                          <a:cs typeface="Calibri"/>
                        </a:rPr>
                        <a:t>ΜΑΤΑ</a:t>
                      </a:r>
                      <a:endParaRPr sz="18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048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609091">
                <a:tc rowSpan="2">
                  <a:txBody>
                    <a:bodyPr/>
                    <a:lstStyle/>
                    <a:p>
                      <a:pPr marL="90805" marR="11874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Π</a:t>
                      </a:r>
                      <a:r>
                        <a:rPr sz="1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ΑΙ</a:t>
                      </a:r>
                      <a:r>
                        <a:rPr sz="1800" spc="5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Δ</a:t>
                      </a:r>
                      <a:r>
                        <a:rPr sz="1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ΑΓΩΓΙ</a:t>
                      </a:r>
                      <a:r>
                        <a:rPr sz="1800" spc="-75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Κ</a:t>
                      </a:r>
                      <a:r>
                        <a:rPr sz="1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ΟΙ</a:t>
                      </a:r>
                      <a:endParaRPr sz="18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2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ΣΤΟΧΟΣ1</a:t>
                      </a:r>
                      <a:endParaRPr sz="18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sz="20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sz="20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sz="20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sz="20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0000"/>
                        </a:lnSpc>
                      </a:pPr>
                      <a:endParaRPr sz="2000" kern="12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ea typeface="+mn-ea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2"/>
                    </a:solidFill>
                  </a:tcPr>
                </a:tc>
              </a:tr>
              <a:tr h="608964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ΣΤΟΧΟΣ</a:t>
                      </a:r>
                      <a:r>
                        <a:rPr sz="1800" spc="-5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2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09092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ΔΙΔΑΚΤΙΚΟΙ</a:t>
                      </a:r>
                      <a:endParaRPr sz="18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ΣΤΟΧΟΣ</a:t>
                      </a:r>
                      <a:r>
                        <a:rPr sz="1800" spc="-5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3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1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ΜΑΘΗΣΙΑΚΟΙ</a:t>
                      </a:r>
                      <a:endParaRPr sz="18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spc="-3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ΣΤΟΧΟΣ</a:t>
                      </a:r>
                      <a:r>
                        <a:rPr sz="1800" spc="-5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4</a:t>
                      </a:r>
                    </a:p>
                  </a:txBody>
                  <a:tcPr marL="0" marR="0" marT="3111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09091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1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ΔΙΟΙΚΗΤΙΚΟΙ</a:t>
                      </a:r>
                      <a:endParaRPr sz="18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ΣΤΟΧΟΣ</a:t>
                      </a:r>
                      <a:r>
                        <a:rPr sz="1800" spc="-5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5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09066">
                <a:tc rowSpan="2">
                  <a:txBody>
                    <a:bodyPr/>
                    <a:lstStyle/>
                    <a:p>
                      <a:pPr marL="90805" marR="10668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5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Ε</a:t>
                      </a:r>
                      <a:r>
                        <a:rPr sz="1800" spc="-1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Π</a:t>
                      </a:r>
                      <a:r>
                        <a:rPr sz="1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Ι</a:t>
                      </a:r>
                      <a:r>
                        <a:rPr sz="1800" spc="-75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Κ</a:t>
                      </a:r>
                      <a:r>
                        <a:rPr sz="1800" spc="-5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ΟΙΝΩ</a:t>
                      </a:r>
                      <a:r>
                        <a:rPr sz="180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ΝΙΑ</a:t>
                      </a:r>
                      <a:r>
                        <a:rPr sz="1800" spc="-30" dirty="0" smtClean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ΚΟΙ</a:t>
                      </a:r>
                      <a:endParaRPr sz="1800" dirty="0">
                        <a:solidFill>
                          <a:schemeClr val="tx2">
                            <a:lumMod val="10000"/>
                          </a:schemeClr>
                        </a:solidFill>
                        <a:latin typeface="Calibri"/>
                        <a:cs typeface="Calibri"/>
                      </a:endParaRP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ΣΤΟΧΟΣ</a:t>
                      </a:r>
                      <a:r>
                        <a:rPr sz="1800" spc="-5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6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</a:tr>
              <a:tr h="609053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50"/>
                        </a:spcBef>
                      </a:pPr>
                      <a:r>
                        <a:rPr sz="1800" spc="-3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ΣΤΟΧΟΣ</a:t>
                      </a:r>
                      <a:r>
                        <a:rPr sz="1800" spc="-55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solidFill>
                            <a:schemeClr val="tx2">
                              <a:lumMod val="10000"/>
                            </a:schemeClr>
                          </a:solidFill>
                          <a:latin typeface="Calibri"/>
                          <a:cs typeface="Calibri"/>
                        </a:rPr>
                        <a:t>7</a:t>
                      </a:r>
                    </a:p>
                  </a:txBody>
                  <a:tcPr marL="0" marR="0" marT="317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905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417638"/>
          </a:xfrm>
        </p:spPr>
        <p:txBody>
          <a:bodyPr>
            <a:normAutofit/>
          </a:bodyPr>
          <a:lstStyle/>
          <a:p>
            <a:pPr lvl="0"/>
            <a:r>
              <a:rPr lang="el-GR" sz="2800" b="1" dirty="0" smtClean="0"/>
              <a:t>Ενδεικτικός άξονας:</a:t>
            </a:r>
            <a:r>
              <a:rPr lang="el-GR" sz="2800" dirty="0" smtClean="0"/>
              <a:t> </a:t>
            </a:r>
            <a:br>
              <a:rPr lang="el-GR" sz="2800" dirty="0" smtClean="0"/>
            </a:br>
            <a:r>
              <a:rPr lang="el-GR" sz="2800" dirty="0" smtClean="0"/>
              <a:t>Ε</a:t>
            </a:r>
            <a:r>
              <a:rPr lang="el-GR" sz="2800" b="1" dirty="0" smtClean="0"/>
              <a:t>ποπτεία &amp; διαχείριση </a:t>
            </a:r>
            <a:r>
              <a:rPr lang="el-GR" sz="2800" b="1" dirty="0"/>
              <a:t>υποδομών </a:t>
            </a:r>
            <a:r>
              <a:rPr lang="el-GR" sz="2800" dirty="0"/>
              <a:t>&amp;</a:t>
            </a:r>
            <a:r>
              <a:rPr lang="el-GR" sz="2800" b="1" dirty="0" smtClean="0"/>
              <a:t> </a:t>
            </a:r>
            <a:r>
              <a:rPr lang="el-GR" sz="2800" b="1" dirty="0"/>
              <a:t>διαθέσιμων υλικών </a:t>
            </a:r>
            <a:r>
              <a:rPr lang="el-GR" sz="2800" b="1" dirty="0" smtClean="0"/>
              <a:t>πόρων</a:t>
            </a:r>
            <a:endParaRPr lang="el-GR" sz="28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900264"/>
              </p:ext>
            </p:extLst>
          </p:nvPr>
        </p:nvGraphicFramePr>
        <p:xfrm>
          <a:off x="228600" y="1371600"/>
          <a:ext cx="84582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8822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066800"/>
          </a:xfrm>
        </p:spPr>
        <p:txBody>
          <a:bodyPr>
            <a:normAutofit/>
          </a:bodyPr>
          <a:lstStyle/>
          <a:p>
            <a:pPr lvl="0"/>
            <a:r>
              <a:rPr lang="el-GR" sz="2800" b="1" dirty="0" smtClean="0"/>
              <a:t>Ενδεικτικός </a:t>
            </a:r>
            <a:r>
              <a:rPr lang="el-GR" sz="2800" dirty="0" smtClean="0"/>
              <a:t>άξονας: </a:t>
            </a:r>
            <a:br>
              <a:rPr lang="el-GR" sz="2800" dirty="0" smtClean="0"/>
            </a:br>
            <a:r>
              <a:rPr lang="el-GR" sz="2800" dirty="0" smtClean="0"/>
              <a:t>Ο</a:t>
            </a:r>
            <a:r>
              <a:rPr lang="el-GR" sz="2800" b="1" dirty="0" smtClean="0"/>
              <a:t>ργάνωση &amp; διοίκηση της σχολικής μονάδας</a:t>
            </a:r>
            <a:endParaRPr lang="el-GR" sz="280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065766"/>
              </p:ext>
            </p:extLst>
          </p:nvPr>
        </p:nvGraphicFramePr>
        <p:xfrm>
          <a:off x="457200" y="1143000"/>
          <a:ext cx="82296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735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6200" y="0"/>
            <a:ext cx="9067800" cy="1295400"/>
          </a:xfrm>
        </p:spPr>
        <p:txBody>
          <a:bodyPr>
            <a:normAutofit fontScale="90000"/>
          </a:bodyPr>
          <a:lstStyle/>
          <a:p>
            <a:pPr lvl="0"/>
            <a:r>
              <a:rPr lang="el-GR" sz="2800" dirty="0" smtClean="0"/>
              <a:t>Ενδεικτικός άξονας: </a:t>
            </a:r>
            <a:br>
              <a:rPr lang="el-GR" sz="2800" dirty="0" smtClean="0"/>
            </a:br>
            <a:r>
              <a:rPr lang="el-GR" sz="2800" dirty="0" smtClean="0"/>
              <a:t>Π</a:t>
            </a:r>
            <a:r>
              <a:rPr lang="el-GR" sz="2800" b="1" dirty="0" smtClean="0"/>
              <a:t>ρογραμματισμός εκδηλώσεων</a:t>
            </a:r>
            <a:r>
              <a:rPr lang="el-GR" sz="2800" b="1" dirty="0"/>
              <a:t>, εκπαιδευτικών επισκέψεων, πρωτοβουλιών εκπαιδευτικών, </a:t>
            </a:r>
            <a:r>
              <a:rPr lang="el-GR" sz="2800" b="1" dirty="0" smtClean="0"/>
              <a:t>μαθητών-τρι</a:t>
            </a:r>
            <a:r>
              <a:rPr lang="el-GR" sz="2800" dirty="0" smtClean="0"/>
              <a:t>ών</a:t>
            </a:r>
            <a:r>
              <a:rPr lang="el-GR" sz="2800" b="1" dirty="0" smtClean="0"/>
              <a:t> … 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486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l-GR" dirty="0"/>
              <a:t> </a:t>
            </a:r>
            <a:endParaRPr lang="el-GR" dirty="0">
              <a:solidFill>
                <a:srgbClr val="C00000"/>
              </a:solidFill>
            </a:endParaRPr>
          </a:p>
          <a:p>
            <a:pPr lvl="0"/>
            <a:r>
              <a:rPr lang="el-GR" sz="5500" b="1" dirty="0">
                <a:solidFill>
                  <a:schemeClr val="tx2">
                    <a:lumMod val="10000"/>
                  </a:schemeClr>
                </a:solidFill>
              </a:rPr>
              <a:t>Εκπαιδευτικές επισκέψεις </a:t>
            </a:r>
            <a:r>
              <a:rPr lang="el-GR" sz="5500" b="1" dirty="0">
                <a:solidFill>
                  <a:schemeClr val="tx1"/>
                </a:solidFill>
              </a:rPr>
              <a:t>(</a:t>
            </a:r>
            <a:r>
              <a:rPr lang="el-GR" sz="5500" dirty="0">
                <a:solidFill>
                  <a:schemeClr val="tx1"/>
                </a:solidFill>
              </a:rPr>
              <a:t>μουσεία, αρχαιολογικοί χώροι, κλπ</a:t>
            </a:r>
            <a:r>
              <a:rPr lang="el-GR" sz="5500" dirty="0" smtClean="0">
                <a:solidFill>
                  <a:schemeClr val="tx1"/>
                </a:solidFill>
              </a:rPr>
              <a:t>.  με </a:t>
            </a:r>
            <a:r>
              <a:rPr lang="el-GR" sz="5500" dirty="0" err="1" smtClean="0">
                <a:solidFill>
                  <a:schemeClr val="tx1"/>
                </a:solidFill>
              </a:rPr>
              <a:t>σκοποθεσία</a:t>
            </a:r>
            <a:r>
              <a:rPr lang="el-GR" sz="5500" dirty="0" smtClean="0">
                <a:solidFill>
                  <a:schemeClr val="tx1"/>
                </a:solidFill>
              </a:rPr>
              <a:t> και </a:t>
            </a:r>
            <a:r>
              <a:rPr lang="el-GR" sz="5500" dirty="0" err="1" smtClean="0">
                <a:solidFill>
                  <a:schemeClr val="tx1"/>
                </a:solidFill>
              </a:rPr>
              <a:t>στοχοθεσία</a:t>
            </a:r>
            <a:r>
              <a:rPr lang="el-GR" sz="5500" dirty="0" smtClean="0">
                <a:solidFill>
                  <a:schemeClr val="tx1"/>
                </a:solidFill>
              </a:rPr>
              <a:t> που εντάσσονται  οργανικά )</a:t>
            </a:r>
            <a:endParaRPr lang="el-GR" sz="5500" dirty="0">
              <a:solidFill>
                <a:schemeClr val="tx1"/>
              </a:solidFill>
            </a:endParaRPr>
          </a:p>
          <a:p>
            <a:pPr lvl="0"/>
            <a:r>
              <a:rPr lang="el-GR" sz="5500" b="1" dirty="0">
                <a:solidFill>
                  <a:schemeClr val="tx2">
                    <a:lumMod val="10000"/>
                  </a:schemeClr>
                </a:solidFill>
              </a:rPr>
              <a:t>Σχολικές εκδηλώσεις </a:t>
            </a:r>
            <a:r>
              <a:rPr lang="el-GR" sz="5500" dirty="0">
                <a:solidFill>
                  <a:schemeClr val="tx1"/>
                </a:solidFill>
              </a:rPr>
              <a:t>(θεατρικές παραστάσεις, αθλητικές εκδηλώσεις, </a:t>
            </a:r>
            <a:r>
              <a:rPr lang="el-GR" sz="5500" dirty="0" smtClean="0">
                <a:solidFill>
                  <a:schemeClr val="tx1"/>
                </a:solidFill>
              </a:rPr>
              <a:t>κ.ά.)</a:t>
            </a:r>
            <a:endParaRPr lang="el-GR" sz="5500" dirty="0">
              <a:solidFill>
                <a:schemeClr val="tx1"/>
              </a:solidFill>
            </a:endParaRPr>
          </a:p>
          <a:p>
            <a:pPr lvl="0"/>
            <a:r>
              <a:rPr lang="el-GR" sz="5500" dirty="0">
                <a:solidFill>
                  <a:schemeClr val="tx1"/>
                </a:solidFill>
              </a:rPr>
              <a:t>Ομιλίες, διαλέξεις, προβολές, κλπ</a:t>
            </a:r>
          </a:p>
          <a:p>
            <a:pPr lvl="0"/>
            <a:r>
              <a:rPr lang="el-GR" sz="5500" dirty="0">
                <a:solidFill>
                  <a:schemeClr val="tx1"/>
                </a:solidFill>
              </a:rPr>
              <a:t>Εκδρομές μαθητών</a:t>
            </a:r>
          </a:p>
          <a:p>
            <a:pPr lvl="0"/>
            <a:r>
              <a:rPr lang="el-GR" sz="5500" dirty="0">
                <a:solidFill>
                  <a:schemeClr val="tx1"/>
                </a:solidFill>
              </a:rPr>
              <a:t>Σχολικές Πρωτοβουλίες – Δραστηριότητες Μαθητών (κοινωνικού, πολιτισμικού, περιβαλλοντικού χαρακτήρα</a:t>
            </a:r>
            <a:r>
              <a:rPr lang="el-GR" sz="5500" dirty="0" smtClean="0">
                <a:solidFill>
                  <a:schemeClr val="tx1"/>
                </a:solidFill>
              </a:rPr>
              <a:t>)</a:t>
            </a:r>
          </a:p>
          <a:p>
            <a:pPr lvl="0"/>
            <a:endParaRPr lang="el-GR" sz="5500" dirty="0">
              <a:solidFill>
                <a:schemeClr val="tx1"/>
              </a:solidFill>
            </a:endParaRPr>
          </a:p>
          <a:p>
            <a:pPr lvl="0"/>
            <a:r>
              <a:rPr lang="el-GR" sz="5500" b="1" dirty="0">
                <a:solidFill>
                  <a:schemeClr val="tx2">
                    <a:lumMod val="10000"/>
                  </a:schemeClr>
                </a:solidFill>
              </a:rPr>
              <a:t>Υλοποίηση θεσμοθετημένων δραστηριοτήτων που εμπλουτίζουν τα </a:t>
            </a:r>
            <a:r>
              <a:rPr lang="el-GR" sz="5500" b="1" dirty="0" smtClean="0">
                <a:solidFill>
                  <a:schemeClr val="tx2">
                    <a:lumMod val="10000"/>
                  </a:schemeClr>
                </a:solidFill>
              </a:rPr>
              <a:t>Δ.Ε.Π.Π.Σ. </a:t>
            </a:r>
            <a:r>
              <a:rPr lang="el-GR" sz="5500" b="1" dirty="0">
                <a:solidFill>
                  <a:schemeClr val="tx2">
                    <a:lumMod val="10000"/>
                  </a:schemeClr>
                </a:solidFill>
              </a:rPr>
              <a:t>– </a:t>
            </a:r>
            <a:r>
              <a:rPr lang="el-GR" sz="5500" b="1" dirty="0" smtClean="0">
                <a:solidFill>
                  <a:schemeClr val="tx2">
                    <a:lumMod val="10000"/>
                  </a:schemeClr>
                </a:solidFill>
              </a:rPr>
              <a:t>Π.Σ.</a:t>
            </a:r>
            <a:endParaRPr lang="el-GR" sz="5500" b="1" dirty="0">
              <a:solidFill>
                <a:schemeClr val="tx2">
                  <a:lumMod val="10000"/>
                </a:schemeClr>
              </a:solidFill>
            </a:endParaRPr>
          </a:p>
          <a:p>
            <a:pPr lvl="0"/>
            <a:r>
              <a:rPr lang="el-GR" sz="5500" dirty="0" smtClean="0">
                <a:solidFill>
                  <a:schemeClr val="tx1"/>
                </a:solidFill>
              </a:rPr>
              <a:t>Προγράμματα </a:t>
            </a:r>
            <a:r>
              <a:rPr lang="el-GR" sz="5500" dirty="0">
                <a:solidFill>
                  <a:schemeClr val="tx1"/>
                </a:solidFill>
              </a:rPr>
              <a:t>Ε</a:t>
            </a:r>
            <a:r>
              <a:rPr lang="el-GR" sz="5500" dirty="0" smtClean="0">
                <a:solidFill>
                  <a:schemeClr val="tx1"/>
                </a:solidFill>
              </a:rPr>
              <a:t>υέλικτης </a:t>
            </a:r>
            <a:r>
              <a:rPr lang="el-GR" sz="5500" dirty="0">
                <a:solidFill>
                  <a:schemeClr val="tx1"/>
                </a:solidFill>
              </a:rPr>
              <a:t>ζώνης</a:t>
            </a:r>
          </a:p>
          <a:p>
            <a:pPr lvl="0"/>
            <a:r>
              <a:rPr lang="el-GR" sz="5500" dirty="0" smtClean="0">
                <a:solidFill>
                  <a:schemeClr val="tx1"/>
                </a:solidFill>
              </a:rPr>
              <a:t>Προγράμματα </a:t>
            </a:r>
            <a:r>
              <a:rPr lang="el-GR" sz="5500" dirty="0">
                <a:solidFill>
                  <a:schemeClr val="tx1"/>
                </a:solidFill>
              </a:rPr>
              <a:t>Π</a:t>
            </a:r>
            <a:r>
              <a:rPr lang="el-GR" sz="5500" dirty="0" smtClean="0">
                <a:solidFill>
                  <a:schemeClr val="tx1"/>
                </a:solidFill>
              </a:rPr>
              <a:t>εριβαλλοντικής </a:t>
            </a:r>
            <a:r>
              <a:rPr lang="el-GR" sz="5500" dirty="0">
                <a:solidFill>
                  <a:schemeClr val="tx1"/>
                </a:solidFill>
              </a:rPr>
              <a:t>εκπαίδευσης</a:t>
            </a:r>
          </a:p>
          <a:p>
            <a:pPr lvl="0"/>
            <a:r>
              <a:rPr lang="el-GR" sz="5500" dirty="0" smtClean="0">
                <a:solidFill>
                  <a:schemeClr val="tx1"/>
                </a:solidFill>
              </a:rPr>
              <a:t>Προγράμματα </a:t>
            </a:r>
            <a:r>
              <a:rPr lang="el-GR" sz="5500" dirty="0">
                <a:solidFill>
                  <a:schemeClr val="tx1"/>
                </a:solidFill>
              </a:rPr>
              <a:t>Α</a:t>
            </a:r>
            <a:r>
              <a:rPr lang="el-GR" sz="5500" dirty="0" smtClean="0">
                <a:solidFill>
                  <a:schemeClr val="tx1"/>
                </a:solidFill>
              </a:rPr>
              <a:t>γωγής </a:t>
            </a:r>
            <a:r>
              <a:rPr lang="el-GR" sz="5500" dirty="0">
                <a:solidFill>
                  <a:schemeClr val="tx1"/>
                </a:solidFill>
              </a:rPr>
              <a:t>υγείας</a:t>
            </a:r>
          </a:p>
          <a:p>
            <a:pPr lvl="0"/>
            <a:r>
              <a:rPr lang="el-GR" sz="5500" dirty="0">
                <a:solidFill>
                  <a:schemeClr val="tx1"/>
                </a:solidFill>
              </a:rPr>
              <a:t>Κυκλοφοριακής Αγωγής</a:t>
            </a:r>
          </a:p>
          <a:p>
            <a:pPr lvl="0"/>
            <a:r>
              <a:rPr lang="el-GR" sz="5500" dirty="0" smtClean="0">
                <a:solidFill>
                  <a:schemeClr val="tx1"/>
                </a:solidFill>
              </a:rPr>
              <a:t>Προγράμματα </a:t>
            </a:r>
            <a:r>
              <a:rPr lang="el-GR" sz="5500" dirty="0">
                <a:solidFill>
                  <a:schemeClr val="tx1"/>
                </a:solidFill>
              </a:rPr>
              <a:t>Π</a:t>
            </a:r>
            <a:r>
              <a:rPr lang="el-GR" sz="5500" dirty="0" smtClean="0">
                <a:solidFill>
                  <a:schemeClr val="tx1"/>
                </a:solidFill>
              </a:rPr>
              <a:t>ολιτιστικών </a:t>
            </a:r>
            <a:r>
              <a:rPr lang="el-GR" sz="5500" dirty="0">
                <a:solidFill>
                  <a:schemeClr val="tx1"/>
                </a:solidFill>
              </a:rPr>
              <a:t>θεμάτων</a:t>
            </a:r>
          </a:p>
          <a:p>
            <a:pPr lvl="0"/>
            <a:r>
              <a:rPr lang="el-GR" sz="5500" dirty="0" smtClean="0">
                <a:solidFill>
                  <a:schemeClr val="tx1"/>
                </a:solidFill>
              </a:rPr>
              <a:t>Προγράμματα Θεατρικής </a:t>
            </a:r>
            <a:r>
              <a:rPr lang="el-GR" sz="5500" dirty="0">
                <a:solidFill>
                  <a:schemeClr val="tx1"/>
                </a:solidFill>
              </a:rPr>
              <a:t>παιδείας</a:t>
            </a:r>
          </a:p>
          <a:p>
            <a:pPr lvl="0"/>
            <a:r>
              <a:rPr lang="el-GR" sz="5500" dirty="0">
                <a:solidFill>
                  <a:schemeClr val="tx1"/>
                </a:solidFill>
              </a:rPr>
              <a:t>Εικαστικών δραστηριοτήτων</a:t>
            </a:r>
          </a:p>
          <a:p>
            <a:pPr lvl="0"/>
            <a:r>
              <a:rPr lang="el-GR" sz="5500" dirty="0">
                <a:solidFill>
                  <a:schemeClr val="tx1"/>
                </a:solidFill>
              </a:rPr>
              <a:t>Μουσικών  </a:t>
            </a:r>
            <a:r>
              <a:rPr lang="el-GR" sz="5500" dirty="0" smtClean="0">
                <a:solidFill>
                  <a:schemeClr val="tx1"/>
                </a:solidFill>
              </a:rPr>
              <a:t>δραστηριοτήτων</a:t>
            </a:r>
          </a:p>
          <a:p>
            <a:pPr lvl="0"/>
            <a:r>
              <a:rPr lang="el-GR" sz="5500" dirty="0" smtClean="0">
                <a:solidFill>
                  <a:schemeClr val="tx1"/>
                </a:solidFill>
              </a:rPr>
              <a:t>Αθλητικών δραστηριοτήτων κ.ά.</a:t>
            </a:r>
            <a:endParaRPr lang="el-GR" sz="5500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7909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l-GR" sz="2800" dirty="0" smtClean="0"/>
              <a:t>Ενδεικτικός άξονας: </a:t>
            </a:r>
            <a:br>
              <a:rPr lang="el-GR" sz="2800" dirty="0" smtClean="0"/>
            </a:br>
            <a:r>
              <a:rPr lang="el-GR" sz="2800" dirty="0" smtClean="0"/>
              <a:t>Σ</a:t>
            </a:r>
            <a:r>
              <a:rPr lang="el-GR" sz="2800" b="1" dirty="0" smtClean="0"/>
              <a:t>χεδιασμός &amp; προγραμματισμός </a:t>
            </a:r>
            <a:r>
              <a:rPr lang="el-GR" sz="2800" b="1" dirty="0"/>
              <a:t>δράσεων σε </a:t>
            </a:r>
            <a:r>
              <a:rPr lang="el-GR" sz="2800" b="1" dirty="0" err="1"/>
              <a:t>ενδοσχολικό</a:t>
            </a:r>
            <a:r>
              <a:rPr lang="el-GR" sz="2800" b="1" dirty="0"/>
              <a:t> </a:t>
            </a:r>
            <a:r>
              <a:rPr lang="el-GR" sz="2800" b="1" dirty="0" smtClean="0"/>
              <a:t>επίπεδο 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486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el-GR" sz="1800" b="1" dirty="0" smtClean="0">
                <a:solidFill>
                  <a:schemeClr val="tx2">
                    <a:lumMod val="10000"/>
                  </a:schemeClr>
                </a:solidFill>
              </a:rPr>
              <a:t>Ανάπτυξη </a:t>
            </a:r>
            <a:r>
              <a:rPr lang="el-GR" sz="1800" b="1" dirty="0">
                <a:solidFill>
                  <a:schemeClr val="tx2">
                    <a:lumMod val="10000"/>
                  </a:schemeClr>
                </a:solidFill>
              </a:rPr>
              <a:t>και βελτίωση της επικοινωνίας και των σχέσεων:</a:t>
            </a:r>
          </a:p>
          <a:p>
            <a:pPr lvl="0"/>
            <a:r>
              <a:rPr lang="el-GR" sz="1800" dirty="0">
                <a:solidFill>
                  <a:schemeClr val="tx1"/>
                </a:solidFill>
              </a:rPr>
              <a:t>μαθητών μεταξύ τους, προσφύγων μαθητών, μαθητών με ειδικές </a:t>
            </a:r>
            <a:r>
              <a:rPr lang="el-GR" sz="1800" dirty="0" smtClean="0">
                <a:solidFill>
                  <a:schemeClr val="tx1"/>
                </a:solidFill>
              </a:rPr>
              <a:t>ανάγκες, δασκάλων </a:t>
            </a:r>
            <a:r>
              <a:rPr lang="el-GR" sz="1800" dirty="0">
                <a:solidFill>
                  <a:schemeClr val="tx1"/>
                </a:solidFill>
              </a:rPr>
              <a:t>– γονέων και </a:t>
            </a:r>
            <a:r>
              <a:rPr lang="el-GR" sz="1800" dirty="0" smtClean="0">
                <a:solidFill>
                  <a:schemeClr val="tx1"/>
                </a:solidFill>
              </a:rPr>
              <a:t>κηδεμόνων, διεύθυνσης </a:t>
            </a:r>
            <a:r>
              <a:rPr lang="el-GR" sz="1800" dirty="0">
                <a:solidFill>
                  <a:schemeClr val="tx1"/>
                </a:solidFill>
              </a:rPr>
              <a:t>– γονέων &amp; </a:t>
            </a:r>
            <a:r>
              <a:rPr lang="el-GR" sz="1800" dirty="0" smtClean="0">
                <a:solidFill>
                  <a:schemeClr val="tx1"/>
                </a:solidFill>
              </a:rPr>
              <a:t>κηδεμόνων, δασκάλων </a:t>
            </a:r>
            <a:r>
              <a:rPr lang="el-GR" sz="1800" dirty="0">
                <a:solidFill>
                  <a:schemeClr val="tx1"/>
                </a:solidFill>
              </a:rPr>
              <a:t>– </a:t>
            </a:r>
            <a:r>
              <a:rPr lang="el-GR" sz="1800" dirty="0" smtClean="0">
                <a:solidFill>
                  <a:schemeClr val="tx1"/>
                </a:solidFill>
              </a:rPr>
              <a:t>μαθητών, δασκάλων </a:t>
            </a:r>
            <a:r>
              <a:rPr lang="el-GR" sz="1800" dirty="0">
                <a:solidFill>
                  <a:schemeClr val="tx1"/>
                </a:solidFill>
              </a:rPr>
              <a:t>– </a:t>
            </a:r>
            <a:r>
              <a:rPr lang="el-GR" sz="1800" dirty="0" smtClean="0">
                <a:solidFill>
                  <a:schemeClr val="tx1"/>
                </a:solidFill>
              </a:rPr>
              <a:t>διευθυντών, συλλόγου </a:t>
            </a:r>
            <a:r>
              <a:rPr lang="el-GR" sz="1800" dirty="0">
                <a:solidFill>
                  <a:schemeClr val="tx1"/>
                </a:solidFill>
              </a:rPr>
              <a:t>διδασκόντων</a:t>
            </a:r>
          </a:p>
          <a:p>
            <a:pPr lvl="0"/>
            <a:r>
              <a:rPr lang="el-GR" sz="1800" b="1" dirty="0">
                <a:solidFill>
                  <a:schemeClr val="tx2">
                    <a:lumMod val="10000"/>
                  </a:schemeClr>
                </a:solidFill>
              </a:rPr>
              <a:t>Διαχείριση προβλημάτων σχολικής βίας</a:t>
            </a:r>
          </a:p>
          <a:p>
            <a:pPr lvl="0"/>
            <a:r>
              <a:rPr lang="el-GR" sz="1800" b="1" dirty="0">
                <a:solidFill>
                  <a:schemeClr val="tx2">
                    <a:lumMod val="10000"/>
                  </a:schemeClr>
                </a:solidFill>
              </a:rPr>
              <a:t>Αντιμετώπιση της εκπαιδευτικής διαρροής</a:t>
            </a:r>
          </a:p>
          <a:p>
            <a:pPr lvl="0"/>
            <a:r>
              <a:rPr lang="el-GR" sz="1800" b="1" dirty="0">
                <a:solidFill>
                  <a:schemeClr val="tx2">
                    <a:lumMod val="10000"/>
                  </a:schemeClr>
                </a:solidFill>
              </a:rPr>
              <a:t>Συμβουλευτική γονέων, εφήβων </a:t>
            </a:r>
            <a:r>
              <a:rPr lang="el-GR" sz="1800" dirty="0">
                <a:solidFill>
                  <a:schemeClr val="tx1"/>
                </a:solidFill>
              </a:rPr>
              <a:t>(σχολή γονέων, ψυχολογική – παιδαγωγική στήριξη γονέων, μαθητών)</a:t>
            </a:r>
          </a:p>
          <a:p>
            <a:pPr lvl="0"/>
            <a:r>
              <a:rPr lang="el-GR" sz="1800" b="1" dirty="0">
                <a:solidFill>
                  <a:schemeClr val="tx2">
                    <a:lumMod val="10000"/>
                  </a:schemeClr>
                </a:solidFill>
              </a:rPr>
              <a:t>Αντιστάθμιση και υποστήριξη των μαθητών </a:t>
            </a:r>
            <a:r>
              <a:rPr lang="el-GR" sz="1800" dirty="0">
                <a:solidFill>
                  <a:schemeClr val="tx1"/>
                </a:solidFill>
              </a:rPr>
              <a:t>(ενισχυτική διδασκαλία, κλπ.)</a:t>
            </a:r>
          </a:p>
          <a:p>
            <a:pPr lvl="0"/>
            <a:r>
              <a:rPr lang="el-GR" sz="1800" dirty="0" err="1">
                <a:solidFill>
                  <a:schemeClr val="tx1"/>
                </a:solidFill>
              </a:rPr>
              <a:t>Ενδοσχολική</a:t>
            </a:r>
            <a:r>
              <a:rPr lang="el-GR" sz="1800" dirty="0">
                <a:solidFill>
                  <a:schemeClr val="tx1"/>
                </a:solidFill>
              </a:rPr>
              <a:t> επιμόρφωση εκπαιδευτικών (βελτίωση διδακτικών και παιδαγωγικών πρακτικών, διαχείριση προβλημάτων, </a:t>
            </a:r>
            <a:r>
              <a:rPr lang="el-GR" sz="1800" dirty="0" smtClean="0">
                <a:solidFill>
                  <a:schemeClr val="tx1"/>
                </a:solidFill>
              </a:rPr>
              <a:t>κ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l-GR" sz="1800" dirty="0">
                <a:solidFill>
                  <a:schemeClr val="tx1"/>
                </a:solidFill>
              </a:rPr>
              <a:t>ά</a:t>
            </a:r>
            <a:r>
              <a:rPr lang="el-GR" sz="1800" dirty="0" smtClean="0">
                <a:solidFill>
                  <a:schemeClr val="tx1"/>
                </a:solidFill>
              </a:rPr>
              <a:t>.)</a:t>
            </a:r>
            <a:endParaRPr lang="el-GR" sz="1800" dirty="0">
              <a:solidFill>
                <a:schemeClr val="tx1"/>
              </a:solidFill>
            </a:endParaRPr>
          </a:p>
          <a:p>
            <a:pPr lvl="0"/>
            <a:r>
              <a:rPr lang="el-GR" sz="1800" dirty="0">
                <a:solidFill>
                  <a:schemeClr val="tx1"/>
                </a:solidFill>
              </a:rPr>
              <a:t>Βελτίωση διδακτικών και παιδαγωγικών πρακτικών (συνεργασίες εκπαιδευτικών, παραγωγή εκπαιδευτικού υλικού, </a:t>
            </a:r>
            <a:r>
              <a:rPr lang="el-GR" sz="1800" dirty="0" smtClean="0">
                <a:solidFill>
                  <a:schemeClr val="tx1"/>
                </a:solidFill>
              </a:rPr>
              <a:t>κ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r>
              <a:rPr lang="el-GR" sz="1800" dirty="0" smtClean="0">
                <a:solidFill>
                  <a:schemeClr val="tx1"/>
                </a:solidFill>
              </a:rPr>
              <a:t>ά.)</a:t>
            </a:r>
            <a:endParaRPr lang="el-GR" sz="1800" dirty="0">
              <a:solidFill>
                <a:schemeClr val="tx1"/>
              </a:solidFill>
            </a:endParaRPr>
          </a:p>
          <a:p>
            <a:pPr lvl="0"/>
            <a:r>
              <a:rPr lang="el-GR" sz="1800" dirty="0">
                <a:solidFill>
                  <a:schemeClr val="tx1"/>
                </a:solidFill>
              </a:rPr>
              <a:t>Συμμετοχή σε μαθητικούς </a:t>
            </a:r>
            <a:r>
              <a:rPr lang="el-GR" sz="1800" dirty="0" smtClean="0">
                <a:solidFill>
                  <a:schemeClr val="tx1"/>
                </a:solidFill>
              </a:rPr>
              <a:t>διαγωνισμούς και σε </a:t>
            </a:r>
            <a:r>
              <a:rPr lang="el-GR" sz="1800" dirty="0" err="1">
                <a:solidFill>
                  <a:schemeClr val="tx1"/>
                </a:solidFill>
              </a:rPr>
              <a:t>διασχολικά</a:t>
            </a:r>
            <a:r>
              <a:rPr lang="el-GR" sz="1800" dirty="0">
                <a:solidFill>
                  <a:schemeClr val="tx1"/>
                </a:solidFill>
              </a:rPr>
              <a:t> </a:t>
            </a:r>
            <a:r>
              <a:rPr lang="el-GR" sz="1800" dirty="0" smtClean="0">
                <a:solidFill>
                  <a:schemeClr val="tx1"/>
                </a:solidFill>
              </a:rPr>
              <a:t>πρωταθλήματα</a:t>
            </a:r>
          </a:p>
          <a:p>
            <a:pPr lvl="0"/>
            <a:r>
              <a:rPr lang="el-GR" sz="1800" dirty="0" smtClean="0">
                <a:solidFill>
                  <a:schemeClr val="tx1"/>
                </a:solidFill>
              </a:rPr>
              <a:t>Συμμετοχή </a:t>
            </a:r>
            <a:r>
              <a:rPr lang="el-GR" sz="1800" dirty="0">
                <a:solidFill>
                  <a:schemeClr val="tx1"/>
                </a:solidFill>
              </a:rPr>
              <a:t>σε διεθνή προγράμματα και καινοτόμες δράσεις, όπως: </a:t>
            </a:r>
            <a:r>
              <a:rPr lang="el-GR" sz="1800" dirty="0" smtClean="0">
                <a:solidFill>
                  <a:schemeClr val="tx1"/>
                </a:solidFill>
              </a:rPr>
              <a:t>Ε</a:t>
            </a:r>
            <a:r>
              <a:rPr lang="en-US" sz="1800" dirty="0" err="1" smtClean="0">
                <a:solidFill>
                  <a:schemeClr val="tx1"/>
                </a:solidFill>
              </a:rPr>
              <a:t>rasmus</a:t>
            </a:r>
            <a:r>
              <a:rPr lang="el-GR" sz="1800" dirty="0" smtClean="0">
                <a:solidFill>
                  <a:schemeClr val="tx1"/>
                </a:solidFill>
              </a:rPr>
              <a:t>, </a:t>
            </a:r>
            <a:r>
              <a:rPr lang="el-GR" sz="1800" dirty="0">
                <a:solidFill>
                  <a:schemeClr val="tx1"/>
                </a:solidFill>
              </a:rPr>
              <a:t>E-</a:t>
            </a:r>
            <a:r>
              <a:rPr lang="el-GR" sz="1800" dirty="0" err="1">
                <a:solidFill>
                  <a:schemeClr val="tx1"/>
                </a:solidFill>
              </a:rPr>
              <a:t>twinning</a:t>
            </a:r>
            <a:r>
              <a:rPr lang="el-GR" sz="1800" dirty="0">
                <a:solidFill>
                  <a:schemeClr val="tx1"/>
                </a:solidFill>
              </a:rPr>
              <a:t> κλπ.</a:t>
            </a:r>
          </a:p>
        </p:txBody>
      </p:sp>
    </p:spTree>
    <p:extLst>
      <p:ext uri="{BB962C8B-B14F-4D97-AF65-F5344CB8AC3E}">
        <p14:creationId xmlns:p14="http://schemas.microsoft.com/office/powerpoint/2010/main" val="54093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868362"/>
          </a:xfrm>
        </p:spPr>
        <p:txBody>
          <a:bodyPr>
            <a:noAutofit/>
          </a:bodyPr>
          <a:lstStyle/>
          <a:p>
            <a:pPr lvl="0"/>
            <a:r>
              <a:rPr lang="el-GR" sz="2800" b="1" dirty="0" smtClean="0"/>
              <a:t>Ενδεικτικός άξονας: </a:t>
            </a:r>
            <a:br>
              <a:rPr lang="el-GR" sz="2800" b="1" dirty="0" smtClean="0"/>
            </a:br>
            <a:r>
              <a:rPr lang="el-GR" sz="2800" dirty="0" smtClean="0"/>
              <a:t>Σ</a:t>
            </a:r>
            <a:r>
              <a:rPr lang="el-GR" sz="2800" b="1" dirty="0" smtClean="0"/>
              <a:t>χεδιασμός </a:t>
            </a:r>
            <a:r>
              <a:rPr lang="el-GR" sz="2800" b="1" dirty="0"/>
              <a:t>&amp; </a:t>
            </a:r>
            <a:r>
              <a:rPr lang="el-GR" sz="2800" b="1" dirty="0" smtClean="0"/>
              <a:t>προετοιμασία </a:t>
            </a:r>
            <a:r>
              <a:rPr lang="el-GR" sz="2800" b="1" dirty="0"/>
              <a:t>σε </a:t>
            </a:r>
            <a:r>
              <a:rPr lang="el-GR" sz="2800" b="1" dirty="0" smtClean="0"/>
              <a:t>επίπεδο </a:t>
            </a:r>
            <a:r>
              <a:rPr lang="el-GR" sz="2800" dirty="0" smtClean="0"/>
              <a:t>τ</a:t>
            </a:r>
            <a:r>
              <a:rPr lang="el-GR" sz="2800" b="1" dirty="0" smtClean="0"/>
              <a:t>άξης (1)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371600"/>
            <a:ext cx="8610600" cy="54864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/>
            <a:r>
              <a:rPr lang="el-GR" sz="2000" dirty="0" smtClean="0">
                <a:solidFill>
                  <a:schemeClr val="tx1"/>
                </a:solidFill>
              </a:rPr>
              <a:t>Διαμορφώνουμε σχετικό σχέδιο λειτουργίας της Τάξης και προγραμματίζουμε όλα τα θέματα σε </a:t>
            </a:r>
            <a:r>
              <a:rPr lang="el-GR" sz="2000" b="1" dirty="0" smtClean="0">
                <a:solidFill>
                  <a:schemeClr val="tx2">
                    <a:lumMod val="10000"/>
                  </a:schemeClr>
                </a:solidFill>
              </a:rPr>
              <a:t>ετήσια βάση </a:t>
            </a:r>
            <a:r>
              <a:rPr lang="el-GR" sz="2000" dirty="0" smtClean="0">
                <a:solidFill>
                  <a:schemeClr val="tx1"/>
                </a:solidFill>
              </a:rPr>
              <a:t>(διδακτέα ύλη…).</a:t>
            </a:r>
          </a:p>
          <a:p>
            <a:pPr lvl="0"/>
            <a:r>
              <a:rPr lang="el-GR" sz="2000" b="1" dirty="0" smtClean="0">
                <a:solidFill>
                  <a:schemeClr val="tx1"/>
                </a:solidFill>
              </a:rPr>
              <a:t>Θέτουμε </a:t>
            </a:r>
            <a:r>
              <a:rPr lang="el-GR" sz="2000" b="1" dirty="0">
                <a:solidFill>
                  <a:schemeClr val="tx1"/>
                </a:solidFill>
              </a:rPr>
              <a:t>βασικούς </a:t>
            </a:r>
            <a:r>
              <a:rPr lang="el-GR" sz="2000" b="1" dirty="0">
                <a:solidFill>
                  <a:schemeClr val="tx2">
                    <a:lumMod val="10000"/>
                  </a:schemeClr>
                </a:solidFill>
              </a:rPr>
              <a:t>στόχους</a:t>
            </a:r>
            <a:r>
              <a:rPr lang="el-GR" sz="2000" dirty="0">
                <a:solidFill>
                  <a:schemeClr val="tx1"/>
                </a:solidFill>
              </a:rPr>
              <a:t> που πρέπει να επιτευχθούν με βάση τις ανάγκες της Τάξης και τη διερεύνηση των θεμάτων που την απασχολούν.</a:t>
            </a:r>
          </a:p>
          <a:p>
            <a:pPr lvl="0"/>
            <a:r>
              <a:rPr lang="el-GR" sz="2000" b="1" dirty="0">
                <a:solidFill>
                  <a:schemeClr val="tx1"/>
                </a:solidFill>
              </a:rPr>
              <a:t>Επιλέγουμε στρατηγικές για τη διαμόρφωση του κατάλληλου </a:t>
            </a:r>
            <a:r>
              <a:rPr lang="el-GR" sz="2000" b="1" dirty="0">
                <a:solidFill>
                  <a:schemeClr val="tx2">
                    <a:lumMod val="10000"/>
                  </a:schemeClr>
                </a:solidFill>
              </a:rPr>
              <a:t>Παιδαγωγικού κλίματος</a:t>
            </a:r>
            <a:r>
              <a:rPr lang="el-GR" sz="2000" b="1" dirty="0">
                <a:solidFill>
                  <a:srgbClr val="C00000"/>
                </a:solidFill>
              </a:rPr>
              <a:t> </a:t>
            </a:r>
            <a:r>
              <a:rPr lang="el-GR" sz="2000" b="1" dirty="0">
                <a:solidFill>
                  <a:schemeClr val="tx1"/>
                </a:solidFill>
              </a:rPr>
              <a:t>στην Τάξη μας</a:t>
            </a:r>
            <a:r>
              <a:rPr lang="el-GR" sz="2000" dirty="0">
                <a:solidFill>
                  <a:schemeClr val="tx1"/>
                </a:solidFill>
              </a:rPr>
              <a:t> – Διαπροσωπικές σχέσεις μεταξύ μαθητών… </a:t>
            </a:r>
            <a:r>
              <a:rPr lang="el-GR" sz="2000" dirty="0" err="1">
                <a:solidFill>
                  <a:schemeClr val="tx1"/>
                </a:solidFill>
              </a:rPr>
              <a:t>Εκπ</a:t>
            </a:r>
            <a:r>
              <a:rPr lang="el-GR" sz="2000" dirty="0">
                <a:solidFill>
                  <a:schemeClr val="tx1"/>
                </a:solidFill>
              </a:rPr>
              <a:t>/</a:t>
            </a:r>
            <a:r>
              <a:rPr lang="el-GR" sz="2000" dirty="0" err="1">
                <a:solidFill>
                  <a:schemeClr val="tx1"/>
                </a:solidFill>
              </a:rPr>
              <a:t>κού</a:t>
            </a:r>
            <a:r>
              <a:rPr lang="el-GR" sz="2000" dirty="0">
                <a:solidFill>
                  <a:schemeClr val="tx1"/>
                </a:solidFill>
              </a:rPr>
              <a:t> της Τάξης….</a:t>
            </a:r>
          </a:p>
          <a:p>
            <a:pPr lvl="0"/>
            <a:r>
              <a:rPr lang="el-GR" sz="2000" dirty="0">
                <a:solidFill>
                  <a:schemeClr val="tx1"/>
                </a:solidFill>
              </a:rPr>
              <a:t>Χρησιμοποιούμε όλες τις </a:t>
            </a:r>
            <a:r>
              <a:rPr lang="el-GR" sz="2000" b="1" dirty="0">
                <a:solidFill>
                  <a:schemeClr val="tx2">
                    <a:lumMod val="10000"/>
                  </a:schemeClr>
                </a:solidFill>
              </a:rPr>
              <a:t>διδακτικές μεθόδους </a:t>
            </a:r>
            <a:r>
              <a:rPr lang="el-GR" sz="2000" dirty="0">
                <a:solidFill>
                  <a:schemeClr val="tx1"/>
                </a:solidFill>
              </a:rPr>
              <a:t>και </a:t>
            </a:r>
            <a:r>
              <a:rPr lang="el-GR" sz="2000" b="1" dirty="0">
                <a:solidFill>
                  <a:schemeClr val="tx2">
                    <a:lumMod val="10000"/>
                  </a:schemeClr>
                </a:solidFill>
              </a:rPr>
              <a:t>τεχνικές</a:t>
            </a:r>
            <a:r>
              <a:rPr lang="el-GR" sz="2000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l-GR" sz="2000" dirty="0">
                <a:solidFill>
                  <a:schemeClr val="tx1"/>
                </a:solidFill>
              </a:rPr>
              <a:t>ανάλογα με τις ιδιαιτερότητες της τάξης μας. </a:t>
            </a:r>
            <a:endParaRPr lang="el-GR" sz="2000" dirty="0" smtClean="0">
              <a:solidFill>
                <a:schemeClr val="tx1"/>
              </a:solidFill>
            </a:endParaRPr>
          </a:p>
          <a:p>
            <a:pPr lvl="0"/>
            <a:r>
              <a:rPr lang="el-GR" sz="2000" b="1" dirty="0" smtClean="0">
                <a:solidFill>
                  <a:schemeClr val="tx1"/>
                </a:solidFill>
              </a:rPr>
              <a:t>Θέτουμε </a:t>
            </a:r>
            <a:r>
              <a:rPr lang="el-GR" sz="2000" b="1" dirty="0">
                <a:solidFill>
                  <a:schemeClr val="tx1"/>
                </a:solidFill>
              </a:rPr>
              <a:t>σταθερά και σαφή </a:t>
            </a:r>
            <a:r>
              <a:rPr lang="el-GR" sz="2000" b="1" dirty="0" smtClean="0">
                <a:solidFill>
                  <a:schemeClr val="tx2">
                    <a:lumMod val="10000"/>
                  </a:schemeClr>
                </a:solidFill>
              </a:rPr>
              <a:t>όρια </a:t>
            </a:r>
            <a:r>
              <a:rPr lang="el-GR" sz="2000" b="1" dirty="0">
                <a:solidFill>
                  <a:schemeClr val="tx2">
                    <a:lumMod val="10000"/>
                  </a:schemeClr>
                </a:solidFill>
              </a:rPr>
              <a:t>στη συμπεριφορά </a:t>
            </a:r>
            <a:r>
              <a:rPr lang="el-GR" sz="2000" b="1" dirty="0">
                <a:solidFill>
                  <a:schemeClr val="tx1"/>
                </a:solidFill>
              </a:rPr>
              <a:t>των μαθητών</a:t>
            </a:r>
            <a:r>
              <a:rPr lang="el-GR" sz="2000" dirty="0">
                <a:solidFill>
                  <a:schemeClr val="tx1"/>
                </a:solidFill>
              </a:rPr>
              <a:t> </a:t>
            </a:r>
            <a:r>
              <a:rPr lang="el-GR" sz="2000" dirty="0" smtClean="0">
                <a:solidFill>
                  <a:schemeClr val="tx1"/>
                </a:solidFill>
              </a:rPr>
              <a:t> (</a:t>
            </a:r>
            <a:r>
              <a:rPr lang="el-GR" sz="2000" dirty="0">
                <a:solidFill>
                  <a:schemeClr val="tx1"/>
                </a:solidFill>
              </a:rPr>
              <a:t>η οριοθέτηση συμπεριφοράς βοηθά τους μαθητές…)</a:t>
            </a:r>
          </a:p>
          <a:p>
            <a:pPr lvl="0"/>
            <a:r>
              <a:rPr lang="el-GR" sz="2000" b="1" dirty="0">
                <a:solidFill>
                  <a:schemeClr val="tx1"/>
                </a:solidFill>
              </a:rPr>
              <a:t>Διαμορφώνουμε (από κοινού) </a:t>
            </a:r>
            <a:r>
              <a:rPr lang="el-GR" sz="2000" b="1" dirty="0">
                <a:solidFill>
                  <a:schemeClr val="tx2">
                    <a:lumMod val="10000"/>
                  </a:schemeClr>
                </a:solidFill>
              </a:rPr>
              <a:t>Κανόνες στην </a:t>
            </a:r>
            <a:r>
              <a:rPr lang="el-GR" sz="2000" b="1" dirty="0" smtClean="0">
                <a:solidFill>
                  <a:schemeClr val="tx2">
                    <a:lumMod val="10000"/>
                  </a:schemeClr>
                </a:solidFill>
              </a:rPr>
              <a:t>Τάξη</a:t>
            </a:r>
            <a:r>
              <a:rPr lang="el-GR" sz="2000" dirty="0" smtClean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l-GR" sz="2000" b="1" dirty="0" smtClean="0">
                <a:solidFill>
                  <a:schemeClr val="tx1"/>
                </a:solidFill>
              </a:rPr>
              <a:t>Αξιολόγηση </a:t>
            </a:r>
            <a:r>
              <a:rPr lang="el-GR" sz="2000" b="1" dirty="0">
                <a:solidFill>
                  <a:schemeClr val="tx1"/>
                </a:solidFill>
              </a:rPr>
              <a:t>μαθητών</a:t>
            </a:r>
            <a:r>
              <a:rPr lang="el-GR" sz="2000" dirty="0">
                <a:solidFill>
                  <a:schemeClr val="tx1"/>
                </a:solidFill>
              </a:rPr>
              <a:t>: ποιες μορφές </a:t>
            </a:r>
            <a:r>
              <a:rPr lang="el-GR" sz="2000" dirty="0" smtClean="0">
                <a:solidFill>
                  <a:schemeClr val="tx1"/>
                </a:solidFill>
              </a:rPr>
              <a:t>χρησιμοποιούνται </a:t>
            </a:r>
            <a:r>
              <a:rPr lang="el-GR" sz="2000" dirty="0">
                <a:solidFill>
                  <a:schemeClr val="tx1"/>
                </a:solidFill>
              </a:rPr>
              <a:t>(εναλλακτικές, περιγραφική κλπ</a:t>
            </a:r>
            <a:r>
              <a:rPr lang="el-GR" sz="2000" dirty="0" smtClean="0">
                <a:solidFill>
                  <a:schemeClr val="tx1"/>
                </a:solidFill>
              </a:rPr>
              <a:t>.).</a:t>
            </a:r>
            <a:endParaRPr lang="el-G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074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838200"/>
          </a:xfrm>
        </p:spPr>
        <p:txBody>
          <a:bodyPr>
            <a:noAutofit/>
          </a:bodyPr>
          <a:lstStyle/>
          <a:p>
            <a:r>
              <a:rPr lang="el-GR" sz="2800" dirty="0" smtClean="0"/>
              <a:t>Ενδεικτικός άξονας: </a:t>
            </a:r>
            <a:br>
              <a:rPr lang="el-GR" sz="2800" dirty="0" smtClean="0"/>
            </a:br>
            <a:r>
              <a:rPr lang="el-GR" sz="2800" dirty="0" smtClean="0"/>
              <a:t>Σχεδιασμός </a:t>
            </a:r>
            <a:r>
              <a:rPr lang="el-GR" sz="2800" dirty="0"/>
              <a:t>&amp; </a:t>
            </a:r>
            <a:r>
              <a:rPr lang="el-GR" sz="2800" dirty="0" smtClean="0"/>
              <a:t>προετοιμασία </a:t>
            </a:r>
            <a:r>
              <a:rPr lang="el-GR" sz="2800" dirty="0"/>
              <a:t>σε επίπεδο </a:t>
            </a:r>
            <a:r>
              <a:rPr lang="el-GR" sz="2800" dirty="0" smtClean="0"/>
              <a:t>τάξης (2)</a:t>
            </a:r>
            <a:endParaRPr lang="el-GR" sz="2800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59119"/>
              </p:ext>
            </p:extLst>
          </p:nvPr>
        </p:nvGraphicFramePr>
        <p:xfrm>
          <a:off x="0" y="990600"/>
          <a:ext cx="88392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246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2948095549"/>
              </p:ext>
            </p:extLst>
          </p:nvPr>
        </p:nvGraphicFramePr>
        <p:xfrm>
          <a:off x="609600" y="1066800"/>
          <a:ext cx="7676515" cy="40761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295400"/>
          </a:xfrm>
        </p:spPr>
        <p:txBody>
          <a:bodyPr>
            <a:noAutofit/>
          </a:bodyPr>
          <a:lstStyle/>
          <a:p>
            <a:pPr lvl="0"/>
            <a:r>
              <a:rPr lang="el-GR" sz="2400" dirty="0" smtClean="0"/>
              <a:t>Ενδεικτικός άξονας</a:t>
            </a:r>
            <a:r>
              <a:rPr lang="el-GR" sz="2400" b="1" dirty="0" smtClean="0"/>
              <a:t>: </a:t>
            </a:r>
            <a:br>
              <a:rPr lang="el-GR" sz="2400" b="1" dirty="0" smtClean="0"/>
            </a:br>
            <a:r>
              <a:rPr lang="el-GR" sz="2400" dirty="0" smtClean="0"/>
              <a:t>Π</a:t>
            </a:r>
            <a:r>
              <a:rPr lang="el-GR" sz="2400" b="1" dirty="0" smtClean="0"/>
              <a:t>ρογραμματισμός δράσεων </a:t>
            </a:r>
            <a:r>
              <a:rPr lang="el-GR" sz="2400" b="1" dirty="0"/>
              <a:t>για ανάπτυξη και βελτίωση της συνεργασίας με εκπαιδευτικούς και κοινωνικούς </a:t>
            </a:r>
            <a:r>
              <a:rPr lang="el-GR" sz="2400" b="1" dirty="0" smtClean="0"/>
              <a:t>φορείς</a:t>
            </a:r>
            <a:endParaRPr lang="el-GR" sz="24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9530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l-GR" i="1" dirty="0" smtClean="0">
                <a:solidFill>
                  <a:schemeClr val="tx1"/>
                </a:solidFill>
              </a:rPr>
              <a:t>Ο σχεδιασμός </a:t>
            </a:r>
            <a:r>
              <a:rPr lang="el-GR" i="1" dirty="0">
                <a:solidFill>
                  <a:schemeClr val="tx1"/>
                </a:solidFill>
              </a:rPr>
              <a:t>και η υλοποίηση δράσεων και βελτίωσης της  συνεργασίας με φορείς όπως:</a:t>
            </a:r>
            <a:endParaRPr lang="el-GR" dirty="0">
              <a:solidFill>
                <a:schemeClr val="tx1"/>
              </a:solidFill>
            </a:endParaRPr>
          </a:p>
          <a:p>
            <a:r>
              <a:rPr lang="el-GR" b="1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 </a:t>
            </a:r>
            <a:r>
              <a:rPr lang="el-GR" b="1" u="sng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ΠΕ.Κ.Ε.Σ. Θεσσαλίας</a:t>
            </a:r>
            <a:endParaRPr lang="el-GR" b="1" u="sng" dirty="0">
              <a:solidFill>
                <a:schemeClr val="accent6">
                  <a:lumMod val="90000"/>
                  <a:lumOff val="10000"/>
                </a:schemeClr>
              </a:solidFill>
            </a:endParaRPr>
          </a:p>
          <a:p>
            <a:pPr lvl="0"/>
            <a:r>
              <a:rPr lang="el-GR" b="1" u="sng" dirty="0" smtClean="0">
                <a:solidFill>
                  <a:schemeClr val="bg2"/>
                </a:solidFill>
              </a:rPr>
              <a:t>Σ.Ε.Ε. ΠΕ70 </a:t>
            </a:r>
            <a:r>
              <a:rPr lang="el-GR" b="1" u="sng" dirty="0">
                <a:solidFill>
                  <a:schemeClr val="bg2"/>
                </a:solidFill>
              </a:rPr>
              <a:t>ή </a:t>
            </a:r>
            <a:r>
              <a:rPr lang="el-GR" b="1" u="sng" dirty="0" smtClean="0">
                <a:solidFill>
                  <a:schemeClr val="bg2"/>
                </a:solidFill>
              </a:rPr>
              <a:t>Σ.Ε.Ε. Ειδικοτήτων ή Σ.Ε.Ε. Κ.Ε.Α. ή Σ.Ε.Ε. Ειδικής Αγωγής</a:t>
            </a:r>
            <a:endParaRPr lang="el-GR" b="1" u="sng" dirty="0">
              <a:solidFill>
                <a:schemeClr val="bg2"/>
              </a:solidFill>
            </a:endParaRPr>
          </a:p>
          <a:p>
            <a:pPr lvl="0"/>
            <a:r>
              <a:rPr lang="el-GR" dirty="0">
                <a:solidFill>
                  <a:schemeClr val="tx1"/>
                </a:solidFill>
              </a:rPr>
              <a:t>Διεύθυνση Π.Ε. </a:t>
            </a:r>
            <a:r>
              <a:rPr lang="el-GR" dirty="0" smtClean="0">
                <a:solidFill>
                  <a:schemeClr val="tx1"/>
                </a:solidFill>
              </a:rPr>
              <a:t>Εκπαίδευσης</a:t>
            </a:r>
          </a:p>
          <a:p>
            <a:pPr lvl="0"/>
            <a:r>
              <a:rPr lang="el-GR" dirty="0" smtClean="0">
                <a:solidFill>
                  <a:schemeClr val="tx1"/>
                </a:solidFill>
              </a:rPr>
              <a:t>Κ.Ε.Σ.Υ.</a:t>
            </a:r>
            <a:endParaRPr lang="el-GR" dirty="0">
              <a:solidFill>
                <a:schemeClr val="tx1"/>
              </a:solidFill>
            </a:endParaRPr>
          </a:p>
          <a:p>
            <a:pPr lvl="0"/>
            <a:r>
              <a:rPr lang="el-GR" dirty="0" smtClean="0">
                <a:solidFill>
                  <a:schemeClr val="tx1"/>
                </a:solidFill>
              </a:rPr>
              <a:t>Κ.Ε.Α.</a:t>
            </a:r>
            <a:endParaRPr lang="el-GR" dirty="0">
              <a:solidFill>
                <a:schemeClr val="tx1"/>
              </a:solidFill>
            </a:endParaRPr>
          </a:p>
          <a:p>
            <a:pPr lvl="0"/>
            <a:r>
              <a:rPr lang="el-GR" dirty="0">
                <a:solidFill>
                  <a:schemeClr val="tx1"/>
                </a:solidFill>
              </a:rPr>
              <a:t>Σχολική Επιτροπή</a:t>
            </a:r>
          </a:p>
          <a:p>
            <a:pPr lvl="0"/>
            <a:r>
              <a:rPr lang="el-GR" dirty="0">
                <a:solidFill>
                  <a:schemeClr val="tx1"/>
                </a:solidFill>
              </a:rPr>
              <a:t>Σύλλογο </a:t>
            </a:r>
            <a:r>
              <a:rPr lang="el-GR" dirty="0" smtClean="0">
                <a:solidFill>
                  <a:schemeClr val="tx1"/>
                </a:solidFill>
              </a:rPr>
              <a:t>γονέων - κηδεμόνων</a:t>
            </a:r>
            <a:endParaRPr lang="el-GR" dirty="0">
              <a:solidFill>
                <a:schemeClr val="tx1"/>
              </a:solidFill>
            </a:endParaRPr>
          </a:p>
          <a:p>
            <a:pPr lvl="0"/>
            <a:r>
              <a:rPr lang="el-GR" dirty="0">
                <a:solidFill>
                  <a:schemeClr val="tx1"/>
                </a:solidFill>
              </a:rPr>
              <a:t>Φορείς της τοπικής κοινωνίας (κοινωνικούς, πολιτισμικούς, περιβαλλοντικούς, κ.ά.)</a:t>
            </a:r>
          </a:p>
          <a:p>
            <a:pPr lvl="0"/>
            <a:r>
              <a:rPr lang="el-GR" dirty="0">
                <a:solidFill>
                  <a:schemeClr val="tx1"/>
                </a:solidFill>
              </a:rPr>
              <a:t>Πανεπιστημιακά Ιδρύματα και επιστημονικούς φορείς (Πρακτική άσκηση φοιτητών, Συμμετοχή σε ερευνητικά προγράμματα, κ.λπ.)</a:t>
            </a:r>
          </a:p>
          <a:p>
            <a:pPr lvl="0"/>
            <a:r>
              <a:rPr lang="el-GR" dirty="0">
                <a:solidFill>
                  <a:schemeClr val="tx1"/>
                </a:solidFill>
              </a:rPr>
              <a:t>Κέντρα και Υπηρεσίες του </a:t>
            </a:r>
            <a:r>
              <a:rPr lang="el-GR" dirty="0" smtClean="0">
                <a:solidFill>
                  <a:schemeClr val="tx1"/>
                </a:solidFill>
              </a:rPr>
              <a:t>ΥΠΑΙΘ</a:t>
            </a:r>
            <a:r>
              <a:rPr lang="el-GR" dirty="0">
                <a:solidFill>
                  <a:schemeClr val="tx1"/>
                </a:solidFill>
              </a:rPr>
              <a:t>.</a:t>
            </a:r>
          </a:p>
          <a:p>
            <a:pPr lvl="0"/>
            <a:r>
              <a:rPr lang="el-GR" dirty="0">
                <a:solidFill>
                  <a:schemeClr val="tx1"/>
                </a:solidFill>
              </a:rPr>
              <a:t>Κοινωνικές Υπηρεσίες των </a:t>
            </a:r>
            <a:r>
              <a:rPr lang="el-GR" dirty="0" smtClean="0">
                <a:solidFill>
                  <a:schemeClr val="tx1"/>
                </a:solidFill>
              </a:rPr>
              <a:t>Δήμων κ.ά..</a:t>
            </a:r>
            <a:endParaRPr lang="el-G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59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l-GR" sz="2800" b="1" dirty="0" smtClean="0"/>
              <a:t>Ενδεικτικός άξονας: </a:t>
            </a:r>
            <a:br>
              <a:rPr lang="el-GR" sz="2800" b="1" dirty="0" smtClean="0"/>
            </a:br>
            <a:r>
              <a:rPr lang="el-GR" sz="2800" b="1" dirty="0" smtClean="0"/>
              <a:t>Πολιτικές της σχολικής μονάδας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228600" y="1295400"/>
            <a:ext cx="8839200" cy="7391400"/>
          </a:xfrm>
        </p:spPr>
        <p:txBody>
          <a:bodyPr>
            <a:normAutofit/>
          </a:bodyPr>
          <a:lstStyle/>
          <a:p>
            <a:endParaRPr lang="el-GR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000" dirty="0" smtClean="0">
                <a:solidFill>
                  <a:schemeClr val="tx1"/>
                </a:solidFill>
              </a:rPr>
              <a:t>Τα </a:t>
            </a:r>
            <a:r>
              <a:rPr lang="el-GR" sz="2000" dirty="0">
                <a:solidFill>
                  <a:schemeClr val="tx1"/>
                </a:solidFill>
              </a:rPr>
              <a:t>θέματα και οι πολιτικές του σχολείου μπορεί να εμπεριέχονται και στον Κανονισμό λειτουργίας του </a:t>
            </a:r>
            <a:r>
              <a:rPr lang="el-GR" sz="2000" dirty="0" smtClean="0">
                <a:solidFill>
                  <a:schemeClr val="tx1"/>
                </a:solidFill>
              </a:rPr>
              <a:t>σχολείου.</a:t>
            </a:r>
            <a:r>
              <a:rPr lang="el-GR" sz="2000" dirty="0">
                <a:solidFill>
                  <a:schemeClr val="tx1"/>
                </a:solidFill>
              </a:rPr>
              <a:t> </a:t>
            </a:r>
            <a:r>
              <a:rPr lang="el-GR" sz="2000" b="1" dirty="0">
                <a:solidFill>
                  <a:schemeClr val="tx1"/>
                </a:solidFill>
              </a:rPr>
              <a:t>  </a:t>
            </a:r>
            <a:endParaRPr lang="el-GR" sz="20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l-GR" sz="2000" b="1" dirty="0">
                <a:solidFill>
                  <a:schemeClr val="tx1"/>
                </a:solidFill>
              </a:rPr>
              <a:t>          </a:t>
            </a:r>
            <a:endParaRPr lang="el-GR" sz="2000" dirty="0">
              <a:solidFill>
                <a:schemeClr val="tx1"/>
              </a:solidFill>
            </a:endParaRPr>
          </a:p>
          <a:p>
            <a:pPr lvl="0"/>
            <a:r>
              <a:rPr lang="el-GR" sz="2000" b="1" dirty="0">
                <a:solidFill>
                  <a:schemeClr val="tx1"/>
                </a:solidFill>
              </a:rPr>
              <a:t>Επικοινωνία &amp; Συνεργασίες με τους γονείς – κηδεμόνες των μαθητών/ θεματολογία συναντήσεων</a:t>
            </a:r>
            <a:endParaRPr lang="el-GR" sz="2000" dirty="0">
              <a:solidFill>
                <a:schemeClr val="tx1"/>
              </a:solidFill>
            </a:endParaRPr>
          </a:p>
          <a:p>
            <a:pPr lvl="0"/>
            <a:r>
              <a:rPr lang="el-GR" sz="2000" b="1" dirty="0">
                <a:solidFill>
                  <a:schemeClr val="tx1"/>
                </a:solidFill>
              </a:rPr>
              <a:t>Διαχείριση παραπόνων</a:t>
            </a:r>
            <a:endParaRPr lang="el-GR" sz="2000" dirty="0">
              <a:solidFill>
                <a:schemeClr val="tx1"/>
              </a:solidFill>
            </a:endParaRPr>
          </a:p>
          <a:p>
            <a:pPr lvl="0"/>
            <a:r>
              <a:rPr lang="el-GR" sz="2000" b="1" dirty="0">
                <a:solidFill>
                  <a:schemeClr val="tx1"/>
                </a:solidFill>
              </a:rPr>
              <a:t>Διαχείριση κρίσεων</a:t>
            </a:r>
            <a:endParaRPr lang="el-GR" sz="2000" dirty="0">
              <a:solidFill>
                <a:schemeClr val="tx1"/>
              </a:solidFill>
            </a:endParaRPr>
          </a:p>
          <a:p>
            <a:pPr lvl="0"/>
            <a:r>
              <a:rPr lang="el-GR" sz="2000" b="1" dirty="0">
                <a:solidFill>
                  <a:schemeClr val="tx1"/>
                </a:solidFill>
              </a:rPr>
              <a:t>Πρόληψη &amp; Αντιμετώπιση μη Επιθυμητής Συμπεριφοράς</a:t>
            </a:r>
            <a:endParaRPr lang="el-GR" sz="2000" dirty="0">
              <a:solidFill>
                <a:schemeClr val="tx1"/>
              </a:solidFill>
            </a:endParaRPr>
          </a:p>
          <a:p>
            <a:pPr lvl="0"/>
            <a:r>
              <a:rPr lang="el-GR" sz="2000" b="1" u="sng" dirty="0">
                <a:solidFill>
                  <a:schemeClr val="accent6">
                    <a:lumMod val="90000"/>
                    <a:lumOff val="10000"/>
                  </a:schemeClr>
                </a:solidFill>
              </a:rPr>
              <a:t>Κανονισμός του </a:t>
            </a:r>
            <a:r>
              <a:rPr lang="el-GR" sz="2000" b="1" u="sng" dirty="0" smtClean="0">
                <a:solidFill>
                  <a:schemeClr val="accent6">
                    <a:lumMod val="90000"/>
                    <a:lumOff val="10000"/>
                  </a:schemeClr>
                </a:solidFill>
              </a:rPr>
              <a:t>σχολείου:</a:t>
            </a:r>
          </a:p>
          <a:p>
            <a:pPr marL="0" indent="0">
              <a:buNone/>
            </a:pPr>
            <a:r>
              <a:rPr lang="el-GR" sz="2000" dirty="0">
                <a:solidFill>
                  <a:schemeClr val="tx1"/>
                </a:solidFill>
              </a:rPr>
              <a:t>Η λειτουργία κάθε σχολικής μονάδας μπορεί να διέπεται από κανονισμό. Ο κανονισμός λειτουργίας καταρτίζεται από το Σύλλογο Διδασκόντων. Ο κανονισμός λειτουργίας κάθε σχολικής μονάδας είναι </a:t>
            </a:r>
            <a:r>
              <a:rPr lang="el-GR" sz="2000" b="1" i="1" dirty="0">
                <a:solidFill>
                  <a:schemeClr val="tx1"/>
                </a:solidFill>
              </a:rPr>
              <a:t>η «πολιτική» του κάθε σχολείου</a:t>
            </a:r>
            <a:r>
              <a:rPr lang="el-GR" sz="2000" dirty="0">
                <a:solidFill>
                  <a:schemeClr val="tx1"/>
                </a:solidFill>
              </a:rPr>
              <a:t>. </a:t>
            </a:r>
          </a:p>
          <a:p>
            <a:pPr lvl="0"/>
            <a:endParaRPr lang="el-GR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51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715962"/>
          </a:xfrm>
        </p:spPr>
        <p:txBody>
          <a:bodyPr>
            <a:normAutofit/>
          </a:bodyPr>
          <a:lstStyle/>
          <a:p>
            <a:pPr lvl="0"/>
            <a:r>
              <a:rPr lang="el-GR" sz="2800" dirty="0">
                <a:solidFill>
                  <a:schemeClr val="tx1"/>
                </a:solidFill>
              </a:rPr>
              <a:t>Τι είναι ο </a:t>
            </a:r>
            <a:r>
              <a:rPr lang="el-GR" sz="2800" dirty="0">
                <a:solidFill>
                  <a:schemeClr val="tx2">
                    <a:lumMod val="10000"/>
                  </a:schemeClr>
                </a:solidFill>
              </a:rPr>
              <a:t>Κανονισμός λειτουργίας </a:t>
            </a:r>
            <a:r>
              <a:rPr lang="el-GR" sz="2800" dirty="0">
                <a:solidFill>
                  <a:schemeClr val="tx1"/>
                </a:solidFill>
              </a:rPr>
              <a:t>του σχολείου</a:t>
            </a:r>
            <a:r>
              <a:rPr lang="el-GR" sz="2800" dirty="0" smtClean="0">
                <a:solidFill>
                  <a:schemeClr val="tx1"/>
                </a:solidFill>
              </a:rPr>
              <a:t>; (1)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6200" y="914400"/>
            <a:ext cx="8915400" cy="5943600"/>
          </a:xfrm>
        </p:spPr>
        <p:txBody>
          <a:bodyPr>
            <a:noAutofit/>
          </a:bodyPr>
          <a:lstStyle/>
          <a:p>
            <a:endParaRPr lang="el-GR" sz="18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l-GR" sz="2000" b="1" dirty="0" smtClean="0">
                <a:solidFill>
                  <a:schemeClr val="tx2">
                    <a:lumMod val="10000"/>
                  </a:schemeClr>
                </a:solidFill>
              </a:rPr>
              <a:t>Ρυθμίζει</a:t>
            </a:r>
            <a:r>
              <a:rPr lang="el-GR" sz="2000" b="1" dirty="0" smtClean="0">
                <a:solidFill>
                  <a:schemeClr val="tx1"/>
                </a:solidFill>
              </a:rPr>
              <a:t> </a:t>
            </a:r>
            <a:r>
              <a:rPr lang="el-GR" sz="2000" b="1" dirty="0">
                <a:solidFill>
                  <a:schemeClr val="tx1"/>
                </a:solidFill>
              </a:rPr>
              <a:t>θέματα της σχολικής ζωής </a:t>
            </a:r>
            <a:r>
              <a:rPr lang="el-GR" sz="2000" dirty="0">
                <a:solidFill>
                  <a:schemeClr val="tx1"/>
                </a:solidFill>
              </a:rPr>
              <a:t>που αφορούν, μεταξύ </a:t>
            </a:r>
            <a:r>
              <a:rPr lang="el-GR" sz="2000" dirty="0" smtClean="0">
                <a:solidFill>
                  <a:schemeClr val="tx1"/>
                </a:solidFill>
              </a:rPr>
              <a:t>άλλων:</a:t>
            </a:r>
          </a:p>
          <a:p>
            <a:pPr marL="0" lvl="0" indent="0">
              <a:buNone/>
            </a:pPr>
            <a:endParaRPr lang="el-GR" sz="2000" dirty="0" smtClean="0">
              <a:solidFill>
                <a:schemeClr val="tx1"/>
              </a:solidFill>
            </a:endParaRPr>
          </a:p>
          <a:p>
            <a:pPr lvl="0"/>
            <a:r>
              <a:rPr lang="el-GR" sz="2000" dirty="0" smtClean="0">
                <a:solidFill>
                  <a:schemeClr val="tx1"/>
                </a:solidFill>
              </a:rPr>
              <a:t> </a:t>
            </a:r>
            <a:r>
              <a:rPr lang="el-GR" sz="2000" dirty="0">
                <a:solidFill>
                  <a:schemeClr val="tx1"/>
                </a:solidFill>
              </a:rPr>
              <a:t>την παροχή </a:t>
            </a:r>
            <a:r>
              <a:rPr lang="el-GR" sz="2000" b="1" u="sng" dirty="0">
                <a:solidFill>
                  <a:schemeClr val="tx1"/>
                </a:solidFill>
              </a:rPr>
              <a:t>κινήτρων και ηθικών αμοιβών</a:t>
            </a:r>
            <a:r>
              <a:rPr lang="el-GR" sz="2000" b="1" dirty="0" smtClean="0">
                <a:solidFill>
                  <a:schemeClr val="tx1"/>
                </a:solidFill>
              </a:rPr>
              <a:t>,</a:t>
            </a:r>
          </a:p>
          <a:p>
            <a:pPr marL="0" lvl="0" indent="0">
              <a:buNone/>
            </a:pPr>
            <a:r>
              <a:rPr lang="el-GR" sz="2000" dirty="0" smtClean="0">
                <a:solidFill>
                  <a:schemeClr val="tx1"/>
                </a:solidFill>
              </a:rPr>
              <a:t> </a:t>
            </a:r>
          </a:p>
          <a:p>
            <a:pPr lvl="0"/>
            <a:r>
              <a:rPr lang="el-GR" sz="2000" dirty="0" smtClean="0">
                <a:solidFill>
                  <a:schemeClr val="tx1"/>
                </a:solidFill>
              </a:rPr>
              <a:t>τον </a:t>
            </a:r>
            <a:r>
              <a:rPr lang="el-GR" sz="2000" b="1" u="sng" dirty="0">
                <a:solidFill>
                  <a:schemeClr val="tx1"/>
                </a:solidFill>
              </a:rPr>
              <a:t>τρόπο συνεργασίας </a:t>
            </a:r>
            <a:r>
              <a:rPr lang="el-GR" sz="2000" dirty="0">
                <a:solidFill>
                  <a:schemeClr val="tx1"/>
                </a:solidFill>
              </a:rPr>
              <a:t>εκπαιδευτικών με τους Γονείς/Κηδεμόνες των μαθητών, </a:t>
            </a:r>
            <a:endParaRPr lang="el-GR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l-GR" sz="2000" dirty="0" smtClean="0">
              <a:solidFill>
                <a:schemeClr val="tx1"/>
              </a:solidFill>
            </a:endParaRPr>
          </a:p>
          <a:p>
            <a:pPr lvl="0"/>
            <a:r>
              <a:rPr lang="el-GR" sz="2000" dirty="0" smtClean="0">
                <a:solidFill>
                  <a:schemeClr val="tx1"/>
                </a:solidFill>
              </a:rPr>
              <a:t>τη </a:t>
            </a:r>
            <a:r>
              <a:rPr lang="el-GR" sz="2000" b="1" u="sng" dirty="0">
                <a:solidFill>
                  <a:schemeClr val="tx1"/>
                </a:solidFill>
              </a:rPr>
              <a:t>διαχείριση των παραπόνων</a:t>
            </a:r>
            <a:r>
              <a:rPr lang="el-GR" sz="2000" b="1" dirty="0">
                <a:solidFill>
                  <a:schemeClr val="tx1"/>
                </a:solidFill>
              </a:rPr>
              <a:t> </a:t>
            </a:r>
            <a:r>
              <a:rPr lang="el-GR" sz="2000" dirty="0">
                <a:solidFill>
                  <a:schemeClr val="tx1"/>
                </a:solidFill>
              </a:rPr>
              <a:t>και της </a:t>
            </a:r>
            <a:r>
              <a:rPr lang="el-GR" sz="2000" b="1" u="sng" dirty="0">
                <a:solidFill>
                  <a:schemeClr val="tx1"/>
                </a:solidFill>
              </a:rPr>
              <a:t>επικοινωνίας</a:t>
            </a:r>
            <a:r>
              <a:rPr lang="el-GR" sz="2000" b="1" dirty="0">
                <a:solidFill>
                  <a:schemeClr val="tx1"/>
                </a:solidFill>
              </a:rPr>
              <a:t> </a:t>
            </a:r>
            <a:r>
              <a:rPr lang="el-GR" sz="2000" dirty="0">
                <a:solidFill>
                  <a:schemeClr val="tx1"/>
                </a:solidFill>
              </a:rPr>
              <a:t>σχολείου &amp; οικογένειας, </a:t>
            </a:r>
            <a:endParaRPr lang="el-GR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l-GR" sz="2000" dirty="0" smtClean="0">
              <a:solidFill>
                <a:schemeClr val="tx1"/>
              </a:solidFill>
            </a:endParaRPr>
          </a:p>
          <a:p>
            <a:pPr lvl="0"/>
            <a:r>
              <a:rPr lang="el-GR" sz="2000" dirty="0" smtClean="0">
                <a:solidFill>
                  <a:schemeClr val="tx1"/>
                </a:solidFill>
              </a:rPr>
              <a:t>τη </a:t>
            </a:r>
            <a:r>
              <a:rPr lang="el-GR" sz="2000" dirty="0">
                <a:solidFill>
                  <a:schemeClr val="tx1"/>
                </a:solidFill>
              </a:rPr>
              <a:t>λειτουργία της </a:t>
            </a:r>
            <a:r>
              <a:rPr lang="el-GR" sz="2000" b="1" u="sng" dirty="0">
                <a:solidFill>
                  <a:schemeClr val="tx1"/>
                </a:solidFill>
              </a:rPr>
              <a:t>δανειστικής Βιβλιοθήκης</a:t>
            </a:r>
            <a:r>
              <a:rPr lang="el-GR" sz="2000" dirty="0">
                <a:solidFill>
                  <a:schemeClr val="tx1"/>
                </a:solidFill>
              </a:rPr>
              <a:t>, </a:t>
            </a:r>
            <a:endParaRPr lang="el-GR" sz="200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el-GR" sz="2000" dirty="0" smtClean="0">
              <a:solidFill>
                <a:schemeClr val="tx1"/>
              </a:solidFill>
            </a:endParaRPr>
          </a:p>
          <a:p>
            <a:pPr lvl="0"/>
            <a:r>
              <a:rPr lang="el-GR" sz="2000" dirty="0" smtClean="0">
                <a:solidFill>
                  <a:schemeClr val="tx1"/>
                </a:solidFill>
              </a:rPr>
              <a:t>την </a:t>
            </a:r>
            <a:r>
              <a:rPr lang="el-GR" sz="2000" b="1" u="sng" dirty="0">
                <a:solidFill>
                  <a:schemeClr val="tx1"/>
                </a:solidFill>
              </a:rPr>
              <a:t>πρόληψη και αντιμετώπιση της «μη» επιθυμητής μαθητικής συμπεριφοράς </a:t>
            </a:r>
            <a:r>
              <a:rPr lang="el-GR" sz="2000" dirty="0">
                <a:solidFill>
                  <a:schemeClr val="tx1"/>
                </a:solidFill>
              </a:rPr>
              <a:t>και την αποτροπή φαινομένων </a:t>
            </a:r>
            <a:r>
              <a:rPr lang="el-GR" sz="2000" b="1" u="sng" dirty="0">
                <a:solidFill>
                  <a:schemeClr val="tx1"/>
                </a:solidFill>
              </a:rPr>
              <a:t>σχολικής βίας </a:t>
            </a:r>
            <a:r>
              <a:rPr lang="el-GR" sz="2000" dirty="0">
                <a:solidFill>
                  <a:schemeClr val="tx1"/>
                </a:solidFill>
              </a:rPr>
              <a:t>και προσβολής της αξιοπρέπειας των μαθητών, </a:t>
            </a:r>
            <a:r>
              <a:rPr lang="el-GR" sz="2000" dirty="0" smtClean="0">
                <a:solidFill>
                  <a:schemeClr val="tx1"/>
                </a:solidFill>
              </a:rPr>
              <a:t>των </a:t>
            </a:r>
            <a:r>
              <a:rPr lang="el-GR" sz="2000" dirty="0">
                <a:solidFill>
                  <a:schemeClr val="tx1"/>
                </a:solidFill>
              </a:rPr>
              <a:t>διδασκόντων και του λοιπού προσωπικού, </a:t>
            </a:r>
            <a:endParaRPr lang="el-GR" sz="2000" dirty="0" smtClean="0">
              <a:solidFill>
                <a:schemeClr val="tx1"/>
              </a:solidFill>
            </a:endParaRPr>
          </a:p>
          <a:p>
            <a:pPr lvl="0"/>
            <a:endParaRPr lang="el-GR" sz="2000" dirty="0" smtClean="0">
              <a:solidFill>
                <a:schemeClr val="tx1"/>
              </a:solidFill>
            </a:endParaRPr>
          </a:p>
          <a:p>
            <a:pPr lvl="0"/>
            <a:r>
              <a:rPr lang="el-GR" sz="2000" dirty="0" smtClean="0">
                <a:solidFill>
                  <a:schemeClr val="tx1"/>
                </a:solidFill>
              </a:rPr>
              <a:t>το </a:t>
            </a:r>
            <a:r>
              <a:rPr lang="el-GR" sz="2000" dirty="0">
                <a:solidFill>
                  <a:schemeClr val="tx1"/>
                </a:solidFill>
              </a:rPr>
              <a:t>περιεχόμενο και τον </a:t>
            </a:r>
            <a:r>
              <a:rPr lang="el-GR" sz="2000" b="1" u="sng" dirty="0">
                <a:solidFill>
                  <a:schemeClr val="tx1"/>
                </a:solidFill>
              </a:rPr>
              <a:t>τρόπο επιβολής μέτρων εσωτερικής τάξης</a:t>
            </a:r>
            <a:r>
              <a:rPr lang="el-GR" sz="2000" dirty="0">
                <a:solidFill>
                  <a:schemeClr val="tx1"/>
                </a:solidFill>
              </a:rPr>
              <a:t>, </a:t>
            </a:r>
            <a:endParaRPr lang="el-GR" sz="2000" dirty="0" smtClean="0">
              <a:solidFill>
                <a:schemeClr val="tx1"/>
              </a:solidFill>
            </a:endParaRPr>
          </a:p>
          <a:p>
            <a:pPr lvl="0"/>
            <a:endParaRPr lang="el-GR" sz="2000" dirty="0" smtClean="0">
              <a:solidFill>
                <a:schemeClr val="tx1"/>
              </a:solidFill>
            </a:endParaRPr>
          </a:p>
          <a:p>
            <a:pPr lvl="0"/>
            <a:r>
              <a:rPr lang="el-GR" sz="2000" dirty="0" smtClean="0">
                <a:solidFill>
                  <a:schemeClr val="tx1"/>
                </a:solidFill>
              </a:rPr>
              <a:t>τη </a:t>
            </a:r>
            <a:r>
              <a:rPr lang="el-GR" sz="2000" dirty="0">
                <a:solidFill>
                  <a:schemeClr val="tx1"/>
                </a:solidFill>
              </a:rPr>
              <a:t>χρήση ηλεκτρονικών συσκευών, </a:t>
            </a:r>
            <a:endParaRPr lang="el-GR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13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991600" cy="944562"/>
          </a:xfrm>
        </p:spPr>
        <p:txBody>
          <a:bodyPr>
            <a:normAutofit/>
          </a:bodyPr>
          <a:lstStyle/>
          <a:p>
            <a:r>
              <a:rPr lang="el-GR" sz="2800" dirty="0"/>
              <a:t>Τι είναι ο </a:t>
            </a:r>
            <a:r>
              <a:rPr lang="el-GR" sz="2800" dirty="0">
                <a:solidFill>
                  <a:schemeClr val="tx2">
                    <a:lumMod val="10000"/>
                  </a:schemeClr>
                </a:solidFill>
              </a:rPr>
              <a:t>Κανονισμός λειτουργίας </a:t>
            </a:r>
            <a:r>
              <a:rPr lang="el-GR" sz="2800" dirty="0"/>
              <a:t>του σχολείου</a:t>
            </a:r>
            <a:r>
              <a:rPr lang="el-GR" sz="2800" dirty="0" smtClean="0"/>
              <a:t>; (2)</a:t>
            </a:r>
            <a:endParaRPr lang="el-GR" sz="28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04800" y="1371600"/>
            <a:ext cx="8458200" cy="525780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l-GR" b="1" dirty="0">
                <a:solidFill>
                  <a:schemeClr val="tx2">
                    <a:lumMod val="10000"/>
                  </a:schemeClr>
                </a:solidFill>
              </a:rPr>
              <a:t>Ρυθμίζει</a:t>
            </a:r>
            <a:r>
              <a:rPr lang="el-GR" dirty="0">
                <a:solidFill>
                  <a:schemeClr val="tx1"/>
                </a:solidFill>
              </a:rPr>
              <a:t> </a:t>
            </a:r>
            <a:r>
              <a:rPr lang="el-GR" b="1" dirty="0">
                <a:solidFill>
                  <a:schemeClr val="tx1"/>
                </a:solidFill>
              </a:rPr>
              <a:t>θέματα της σχολικής ζωής </a:t>
            </a:r>
            <a:r>
              <a:rPr lang="el-GR" dirty="0">
                <a:solidFill>
                  <a:schemeClr val="tx1"/>
                </a:solidFill>
              </a:rPr>
              <a:t>που αφορούν, μεταξύ άλλων:</a:t>
            </a:r>
          </a:p>
          <a:p>
            <a:pPr lvl="0"/>
            <a:endParaRPr lang="el-GR" dirty="0" smtClean="0">
              <a:solidFill>
                <a:schemeClr val="tx1"/>
              </a:solidFill>
            </a:endParaRPr>
          </a:p>
          <a:p>
            <a:pPr lvl="0"/>
            <a:r>
              <a:rPr lang="el-GR" dirty="0" smtClean="0">
                <a:solidFill>
                  <a:schemeClr val="tx1"/>
                </a:solidFill>
              </a:rPr>
              <a:t>τη </a:t>
            </a:r>
            <a:r>
              <a:rPr lang="el-GR" b="1" dirty="0">
                <a:solidFill>
                  <a:schemeClr val="tx1"/>
                </a:solidFill>
              </a:rPr>
              <a:t>διοργάνωση εκδηλώσεων</a:t>
            </a:r>
            <a:r>
              <a:rPr lang="el-GR" dirty="0">
                <a:solidFill>
                  <a:schemeClr val="tx1"/>
                </a:solidFill>
              </a:rPr>
              <a:t>, </a:t>
            </a:r>
            <a:endParaRPr lang="el-GR" dirty="0" smtClean="0">
              <a:solidFill>
                <a:schemeClr val="tx1"/>
              </a:solidFill>
            </a:endParaRPr>
          </a:p>
          <a:p>
            <a:pPr lvl="0"/>
            <a:endParaRPr lang="el-GR" dirty="0">
              <a:solidFill>
                <a:schemeClr val="tx1"/>
              </a:solidFill>
            </a:endParaRPr>
          </a:p>
          <a:p>
            <a:pPr lvl="0"/>
            <a:r>
              <a:rPr lang="el-GR" dirty="0">
                <a:solidFill>
                  <a:schemeClr val="tx1"/>
                </a:solidFill>
              </a:rPr>
              <a:t>τον </a:t>
            </a:r>
            <a:r>
              <a:rPr lang="el-GR" b="1" dirty="0">
                <a:solidFill>
                  <a:schemeClr val="tx1"/>
                </a:solidFill>
              </a:rPr>
              <a:t>έλεγχο της εισόδου τρίτων προσώπων </a:t>
            </a:r>
            <a:r>
              <a:rPr lang="el-GR" dirty="0">
                <a:solidFill>
                  <a:schemeClr val="tx1"/>
                </a:solidFill>
              </a:rPr>
              <a:t>στο σχολικό χώρο, </a:t>
            </a:r>
            <a:endParaRPr lang="el-GR" dirty="0" smtClean="0">
              <a:solidFill>
                <a:schemeClr val="tx1"/>
              </a:solidFill>
            </a:endParaRPr>
          </a:p>
          <a:p>
            <a:pPr lvl="0"/>
            <a:endParaRPr lang="el-GR" dirty="0">
              <a:solidFill>
                <a:schemeClr val="tx1"/>
              </a:solidFill>
            </a:endParaRPr>
          </a:p>
          <a:p>
            <a:pPr lvl="0"/>
            <a:r>
              <a:rPr lang="el-GR" dirty="0">
                <a:solidFill>
                  <a:schemeClr val="tx1"/>
                </a:solidFill>
              </a:rPr>
              <a:t>την </a:t>
            </a:r>
            <a:r>
              <a:rPr lang="el-GR" b="1" dirty="0">
                <a:solidFill>
                  <a:schemeClr val="tx1"/>
                </a:solidFill>
              </a:rPr>
              <a:t>καθαριότητα των χώρων </a:t>
            </a:r>
            <a:r>
              <a:rPr lang="el-GR" dirty="0">
                <a:solidFill>
                  <a:schemeClr val="tx1"/>
                </a:solidFill>
              </a:rPr>
              <a:t>κατά την ώρα της διδασκαλίας, </a:t>
            </a:r>
            <a:endParaRPr lang="el-GR" dirty="0" smtClean="0">
              <a:solidFill>
                <a:schemeClr val="tx1"/>
              </a:solidFill>
            </a:endParaRPr>
          </a:p>
          <a:p>
            <a:pPr lvl="0"/>
            <a:endParaRPr lang="el-GR" dirty="0">
              <a:solidFill>
                <a:schemeClr val="tx1"/>
              </a:solidFill>
            </a:endParaRPr>
          </a:p>
          <a:p>
            <a:pPr lvl="0"/>
            <a:r>
              <a:rPr lang="el-GR" dirty="0">
                <a:solidFill>
                  <a:schemeClr val="tx1"/>
                </a:solidFill>
              </a:rPr>
              <a:t>τη </a:t>
            </a:r>
            <a:r>
              <a:rPr lang="el-GR" b="1" dirty="0">
                <a:solidFill>
                  <a:schemeClr val="tx1"/>
                </a:solidFill>
              </a:rPr>
              <a:t>χρήση </a:t>
            </a:r>
            <a:r>
              <a:rPr lang="el-GR" dirty="0">
                <a:solidFill>
                  <a:schemeClr val="tx1"/>
                </a:solidFill>
              </a:rPr>
              <a:t>και </a:t>
            </a:r>
            <a:r>
              <a:rPr lang="el-GR" b="1" dirty="0">
                <a:solidFill>
                  <a:schemeClr val="tx1"/>
                </a:solidFill>
              </a:rPr>
              <a:t>αξιοποίηση </a:t>
            </a:r>
            <a:r>
              <a:rPr lang="el-GR" dirty="0">
                <a:solidFill>
                  <a:schemeClr val="tx1"/>
                </a:solidFill>
              </a:rPr>
              <a:t>του </a:t>
            </a:r>
            <a:r>
              <a:rPr lang="el-GR" b="1" dirty="0">
                <a:solidFill>
                  <a:schemeClr val="tx1"/>
                </a:solidFill>
              </a:rPr>
              <a:t>διδακτικού υλικού </a:t>
            </a:r>
            <a:r>
              <a:rPr lang="el-GR" dirty="0">
                <a:solidFill>
                  <a:schemeClr val="tx1"/>
                </a:solidFill>
              </a:rPr>
              <a:t>καθώς και κάθε άλλο θέμα που δεν ρυθμίζεται από τις κείμενες διατάξεις και αφορά τη σχολική ζωή</a:t>
            </a:r>
            <a:r>
              <a:rPr lang="el-GR" dirty="0" smtClean="0">
                <a:solidFill>
                  <a:schemeClr val="tx1"/>
                </a:solidFill>
              </a:rPr>
              <a:t>.</a:t>
            </a:r>
          </a:p>
          <a:p>
            <a:pPr marL="0" lvl="0" indent="0">
              <a:buNone/>
            </a:pPr>
            <a:endParaRPr lang="el-GR" dirty="0">
              <a:solidFill>
                <a:schemeClr val="tx1"/>
              </a:solidFill>
            </a:endParaRPr>
          </a:p>
          <a:p>
            <a:pPr lvl="0"/>
            <a:r>
              <a:rPr lang="el-GR" dirty="0">
                <a:solidFill>
                  <a:schemeClr val="tx1"/>
                </a:solidFill>
              </a:rPr>
              <a:t>Ο κανονισμός μπορεί να περιλαμβάνει και </a:t>
            </a:r>
            <a:r>
              <a:rPr lang="el-GR" b="1" dirty="0">
                <a:solidFill>
                  <a:schemeClr val="tx2">
                    <a:lumMod val="10000"/>
                  </a:schemeClr>
                </a:solidFill>
              </a:rPr>
              <a:t>θέματα διδασκαλίας και μάθησης, προγραμματισμού του εκπαιδευτικού έργου της σχολικής μονάδας</a:t>
            </a:r>
            <a:r>
              <a:rPr lang="el-GR" dirty="0">
                <a:solidFill>
                  <a:schemeClr val="tx2">
                    <a:lumMod val="10000"/>
                  </a:schemeClr>
                </a:solidFill>
              </a:rPr>
              <a:t> </a:t>
            </a:r>
            <a:r>
              <a:rPr lang="el-GR" dirty="0">
                <a:solidFill>
                  <a:schemeClr val="tx1"/>
                </a:solidFill>
              </a:rPr>
              <a:t>και συνεργασίας των εκπαιδευτικών, </a:t>
            </a:r>
            <a:r>
              <a:rPr lang="el-GR" dirty="0" err="1">
                <a:solidFill>
                  <a:schemeClr val="tx1"/>
                </a:solidFill>
              </a:rPr>
              <a:t>ενδοσχολικής</a:t>
            </a:r>
            <a:r>
              <a:rPr lang="el-GR" dirty="0">
                <a:solidFill>
                  <a:schemeClr val="tx1"/>
                </a:solidFill>
              </a:rPr>
              <a:t> επιμόρφωσης, διαδικασίες στήριξης των μαθητών και ιδιαίτερα αυτών με Ε.Ε.Α., τη συναισθηματική, κοινωνική, πολιτισμική και ηθική τους ανάπτυξη, τη συμμετοχή σε εξωσχολικές δραστηριότητες και μαθητικούς διαγωνισμούς </a:t>
            </a:r>
            <a:r>
              <a:rPr lang="el-GR" dirty="0" err="1">
                <a:solidFill>
                  <a:schemeClr val="tx1"/>
                </a:solidFill>
              </a:rPr>
              <a:t>κ.λ.π</a:t>
            </a:r>
            <a:r>
              <a:rPr lang="el-GR" dirty="0">
                <a:solidFill>
                  <a:schemeClr val="tx1"/>
                </a:solidFill>
              </a:rPr>
              <a:t>.</a:t>
            </a:r>
            <a:r>
              <a:rPr lang="el-GR" dirty="0"/>
              <a:t>..</a:t>
            </a:r>
            <a:endParaRPr lang="el-GR" dirty="0">
              <a:solidFill>
                <a:schemeClr val="tx1"/>
              </a:solidFill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00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7500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900131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714472"/>
            <a:ext cx="8686799" cy="44435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l-GR" sz="2800" spc="-40" dirty="0" smtClean="0">
                <a:latin typeface="Calibri"/>
                <a:cs typeface="Calibri"/>
              </a:rPr>
              <a:t>Η </a:t>
            </a:r>
            <a:r>
              <a:rPr sz="2800" spc="-40" dirty="0" smtClean="0">
                <a:latin typeface="Calibri"/>
                <a:cs typeface="Calibri"/>
              </a:rPr>
              <a:t>ΣΤΟΧΟΘΕΣΙΑ</a:t>
            </a:r>
            <a:r>
              <a:rPr sz="2800" spc="-45" dirty="0" smtClean="0">
                <a:latin typeface="Calibri"/>
                <a:cs typeface="Calibri"/>
              </a:rPr>
              <a:t> </a:t>
            </a:r>
            <a:r>
              <a:rPr lang="el-GR" sz="2800" spc="-45" dirty="0" smtClean="0">
                <a:latin typeface="Calibri"/>
                <a:cs typeface="Calibri"/>
              </a:rPr>
              <a:t>ΤΟΥ «ΔΙΚΟΥ ΣΑΣ» </a:t>
            </a:r>
            <a:r>
              <a:rPr sz="2800" spc="-40" dirty="0" smtClean="0">
                <a:latin typeface="Calibri"/>
                <a:cs typeface="Calibri"/>
              </a:rPr>
              <a:t>ΣΧΟΛΕΙΟΥ</a:t>
            </a:r>
            <a:r>
              <a:rPr lang="el-GR" sz="2800" spc="-40" dirty="0" smtClean="0">
                <a:latin typeface="Calibri"/>
                <a:cs typeface="Calibri"/>
              </a:rPr>
              <a:t>;</a:t>
            </a:r>
            <a:endParaRPr sz="280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43227" y="2511844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5" h="763904">
                <a:moveTo>
                  <a:pt x="0" y="763485"/>
                </a:moveTo>
                <a:lnTo>
                  <a:pt x="1144650" y="763485"/>
                </a:lnTo>
                <a:lnTo>
                  <a:pt x="1144650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443227" y="2511844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5" h="763904">
                <a:moveTo>
                  <a:pt x="0" y="763485"/>
                </a:moveTo>
                <a:lnTo>
                  <a:pt x="1144650" y="763485"/>
                </a:lnTo>
                <a:lnTo>
                  <a:pt x="1144650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614042" y="2655824"/>
            <a:ext cx="83756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540"/>
              </a:lnSpc>
              <a:spcBef>
                <a:spcPts val="270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  </a:t>
            </a:r>
            <a:r>
              <a:rPr sz="1400" spc="-1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es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c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rip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ion</a:t>
            </a:r>
          </a:p>
        </p:txBody>
      </p:sp>
      <p:sp>
        <p:nvSpPr>
          <p:cNvPr id="6" name="object 6"/>
          <p:cNvSpPr/>
          <p:nvPr/>
        </p:nvSpPr>
        <p:spPr>
          <a:xfrm>
            <a:off x="1443227" y="3275368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5" h="763904">
                <a:moveTo>
                  <a:pt x="0" y="763485"/>
                </a:moveTo>
                <a:lnTo>
                  <a:pt x="1144650" y="763485"/>
                </a:lnTo>
                <a:lnTo>
                  <a:pt x="1144650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443227" y="3275368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5" h="763904">
                <a:moveTo>
                  <a:pt x="0" y="763485"/>
                </a:moveTo>
                <a:lnTo>
                  <a:pt x="1144650" y="763485"/>
                </a:lnTo>
                <a:lnTo>
                  <a:pt x="1144650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614042" y="3419347"/>
            <a:ext cx="837565" cy="434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10"/>
              </a:lnSpc>
              <a:spcBef>
                <a:spcPts val="105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description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443227" y="4038765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5" h="763904">
                <a:moveTo>
                  <a:pt x="0" y="763485"/>
                </a:moveTo>
                <a:lnTo>
                  <a:pt x="1144650" y="763485"/>
                </a:lnTo>
                <a:lnTo>
                  <a:pt x="1144650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1443227" y="4038765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5" h="763904">
                <a:moveTo>
                  <a:pt x="0" y="763485"/>
                </a:moveTo>
                <a:lnTo>
                  <a:pt x="1144650" y="763485"/>
                </a:lnTo>
                <a:lnTo>
                  <a:pt x="1144650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614042" y="4183126"/>
            <a:ext cx="83756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540"/>
              </a:lnSpc>
              <a:spcBef>
                <a:spcPts val="270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r>
              <a:rPr sz="1400" spc="-30" dirty="0">
                <a:latin typeface="Calibri"/>
                <a:cs typeface="Calibri"/>
              </a:rPr>
              <a:t>  </a:t>
            </a:r>
            <a:r>
              <a:rPr sz="1400" spc="-1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es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c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rip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ion</a:t>
            </a:r>
          </a:p>
        </p:txBody>
      </p:sp>
      <p:sp>
        <p:nvSpPr>
          <p:cNvPr id="12" name="object 12"/>
          <p:cNvSpPr/>
          <p:nvPr/>
        </p:nvSpPr>
        <p:spPr>
          <a:xfrm>
            <a:off x="1443227" y="4802289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5" h="763904">
                <a:moveTo>
                  <a:pt x="0" y="763485"/>
                </a:moveTo>
                <a:lnTo>
                  <a:pt x="1144650" y="763485"/>
                </a:lnTo>
                <a:lnTo>
                  <a:pt x="1144650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443227" y="4802289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5" h="763904">
                <a:moveTo>
                  <a:pt x="0" y="763485"/>
                </a:moveTo>
                <a:lnTo>
                  <a:pt x="1144650" y="763485"/>
                </a:lnTo>
                <a:lnTo>
                  <a:pt x="1144650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614042" y="4946650"/>
            <a:ext cx="837565" cy="4349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10"/>
              </a:lnSpc>
              <a:spcBef>
                <a:spcPts val="100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description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89431" y="2186939"/>
            <a:ext cx="848868" cy="84886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9244" y="2316479"/>
            <a:ext cx="844295" cy="51816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939495" y="2367152"/>
            <a:ext cx="5492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spc="-3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spc="-45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158951" y="2548508"/>
            <a:ext cx="1092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1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3351021" y="2511844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3351021" y="2511844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3522090" y="2655824"/>
            <a:ext cx="83756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540"/>
              </a:lnSpc>
              <a:spcBef>
                <a:spcPts val="270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r>
              <a:rPr sz="1400" spc="-30" dirty="0">
                <a:latin typeface="Calibri"/>
                <a:cs typeface="Calibri"/>
              </a:rPr>
              <a:t>  </a:t>
            </a:r>
            <a:r>
              <a:rPr sz="1400" spc="-1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es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c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rip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ion</a:t>
            </a:r>
          </a:p>
        </p:txBody>
      </p:sp>
      <p:sp>
        <p:nvSpPr>
          <p:cNvPr id="22" name="object 22"/>
          <p:cNvSpPr/>
          <p:nvPr/>
        </p:nvSpPr>
        <p:spPr>
          <a:xfrm>
            <a:off x="3351021" y="3275368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3351021" y="3275368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522090" y="3419347"/>
            <a:ext cx="837565" cy="434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10"/>
              </a:lnSpc>
              <a:spcBef>
                <a:spcPts val="105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description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3351021" y="4038765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3351021" y="4038765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3522090" y="4183126"/>
            <a:ext cx="83756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540"/>
              </a:lnSpc>
              <a:spcBef>
                <a:spcPts val="270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r>
              <a:rPr sz="1400" spc="-30" dirty="0">
                <a:latin typeface="Calibri"/>
                <a:cs typeface="Calibri"/>
              </a:rPr>
              <a:t>  </a:t>
            </a:r>
            <a:r>
              <a:rPr sz="1400" spc="-1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es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c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rip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ion</a:t>
            </a:r>
          </a:p>
        </p:txBody>
      </p:sp>
      <p:sp>
        <p:nvSpPr>
          <p:cNvPr id="28" name="object 28"/>
          <p:cNvSpPr/>
          <p:nvPr/>
        </p:nvSpPr>
        <p:spPr>
          <a:xfrm>
            <a:off x="2697479" y="2186939"/>
            <a:ext cx="848868" cy="84886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2717292" y="2316479"/>
            <a:ext cx="844295" cy="5181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2740532" y="2162723"/>
            <a:ext cx="763143" cy="76314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2847594" y="2367152"/>
            <a:ext cx="5492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spc="-3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spc="-45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67050" y="2548508"/>
            <a:ext cx="1092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2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5258815" y="2511844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5258815" y="2511844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5430139" y="2655824"/>
            <a:ext cx="83756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540"/>
              </a:lnSpc>
              <a:spcBef>
                <a:spcPts val="270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r>
              <a:rPr sz="1400" spc="-30" dirty="0">
                <a:latin typeface="Calibri"/>
                <a:cs typeface="Calibri"/>
              </a:rPr>
              <a:t>  </a:t>
            </a:r>
            <a:r>
              <a:rPr sz="1400" spc="-1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es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c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rip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ion</a:t>
            </a:r>
          </a:p>
        </p:txBody>
      </p:sp>
      <p:sp>
        <p:nvSpPr>
          <p:cNvPr id="36" name="object 36"/>
          <p:cNvSpPr/>
          <p:nvPr/>
        </p:nvSpPr>
        <p:spPr>
          <a:xfrm>
            <a:off x="5258815" y="3275368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5258815" y="3275368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5430139" y="3419347"/>
            <a:ext cx="837565" cy="434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10"/>
              </a:lnSpc>
              <a:spcBef>
                <a:spcPts val="105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description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4605528" y="2186939"/>
            <a:ext cx="848868" cy="848867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623815" y="2316479"/>
            <a:ext cx="844296" cy="51816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648327" y="2166937"/>
            <a:ext cx="763143" cy="763142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4755641" y="2367152"/>
            <a:ext cx="5492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spc="-3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spc="-45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endParaRPr sz="1300" dirty="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975097" y="2548508"/>
            <a:ext cx="1092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3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7166609" y="2511844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66609" y="2511844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7338186" y="2655824"/>
            <a:ext cx="837565" cy="434975"/>
          </a:xfrm>
          <a:prstGeom prst="rect">
            <a:avLst/>
          </a:prstGeom>
        </p:spPr>
        <p:txBody>
          <a:bodyPr vert="horz" wrap="square" lIns="0" tIns="34290" rIns="0" bIns="0" rtlCol="0">
            <a:spAutoFit/>
          </a:bodyPr>
          <a:lstStyle/>
          <a:p>
            <a:pPr marL="12700" marR="5080">
              <a:lnSpc>
                <a:spcPts val="1540"/>
              </a:lnSpc>
              <a:spcBef>
                <a:spcPts val="270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r>
              <a:rPr sz="1400" spc="-30" dirty="0">
                <a:latin typeface="Calibri"/>
                <a:cs typeface="Calibri"/>
              </a:rPr>
              <a:t>  </a:t>
            </a:r>
            <a:r>
              <a:rPr sz="1400" spc="-1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es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c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rip</a:t>
            </a: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</a:t>
            </a:r>
            <a:r>
              <a:rPr sz="140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ion</a:t>
            </a:r>
          </a:p>
        </p:txBody>
      </p:sp>
      <p:sp>
        <p:nvSpPr>
          <p:cNvPr id="47" name="object 47"/>
          <p:cNvSpPr/>
          <p:nvPr/>
        </p:nvSpPr>
        <p:spPr>
          <a:xfrm>
            <a:off x="7166609" y="3275368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solidFill>
            <a:srgbClr val="D0D7E8">
              <a:alpha val="90194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7166609" y="3275368"/>
            <a:ext cx="1144905" cy="763905"/>
          </a:xfrm>
          <a:custGeom>
            <a:avLst/>
            <a:gdLst/>
            <a:ahLst/>
            <a:cxnLst/>
            <a:rect l="l" t="t" r="r" b="b"/>
            <a:pathLst>
              <a:path w="1144904" h="763904">
                <a:moveTo>
                  <a:pt x="0" y="763485"/>
                </a:moveTo>
                <a:lnTo>
                  <a:pt x="1144651" y="763485"/>
                </a:lnTo>
                <a:lnTo>
                  <a:pt x="1144651" y="0"/>
                </a:lnTo>
                <a:lnTo>
                  <a:pt x="0" y="0"/>
                </a:lnTo>
                <a:lnTo>
                  <a:pt x="0" y="763485"/>
                </a:lnTo>
                <a:close/>
              </a:path>
            </a:pathLst>
          </a:custGeom>
          <a:ln w="9525">
            <a:solidFill>
              <a:srgbClr val="D0D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 txBox="1"/>
          <p:nvPr/>
        </p:nvSpPr>
        <p:spPr>
          <a:xfrm>
            <a:off x="7338186" y="3419347"/>
            <a:ext cx="837565" cy="4349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10"/>
              </a:lnSpc>
              <a:spcBef>
                <a:spcPts val="105"/>
              </a:spcBef>
            </a:pPr>
            <a:r>
              <a:rPr sz="1400" spc="-30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Task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  <a:p>
            <a:pPr marL="12700">
              <a:lnSpc>
                <a:spcPts val="1610"/>
              </a:lnSpc>
            </a:pPr>
            <a:r>
              <a:rPr sz="1400" spc="-5" dirty="0">
                <a:solidFill>
                  <a:schemeClr val="tx2">
                    <a:lumMod val="10000"/>
                  </a:schemeClr>
                </a:solidFill>
                <a:latin typeface="Calibri"/>
                <a:cs typeface="Calibri"/>
              </a:rPr>
              <a:t>description</a:t>
            </a:r>
            <a:endParaRPr sz="1400" dirty="0">
              <a:solidFill>
                <a:schemeClr val="tx2">
                  <a:lumMod val="10000"/>
                </a:schemeClr>
              </a:solidFill>
              <a:latin typeface="Calibri"/>
              <a:cs typeface="Calibri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6513576" y="2186939"/>
            <a:ext cx="848868" cy="848867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531864" y="2316479"/>
            <a:ext cx="844296" cy="51816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556120" y="2206625"/>
            <a:ext cx="763015" cy="763142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 txBox="1"/>
          <p:nvPr/>
        </p:nvSpPr>
        <p:spPr>
          <a:xfrm>
            <a:off x="6663690" y="2367152"/>
            <a:ext cx="54927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r>
              <a:rPr sz="1300" spc="-40" dirty="0">
                <a:solidFill>
                  <a:srgbClr val="FFFFFF"/>
                </a:solidFill>
                <a:latin typeface="Calibri"/>
                <a:cs typeface="Calibri"/>
              </a:rPr>
              <a:t>Τ</a:t>
            </a:r>
            <a:r>
              <a:rPr sz="1300" spc="-35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spc="-45" dirty="0">
                <a:solidFill>
                  <a:srgbClr val="FFFFFF"/>
                </a:solidFill>
                <a:latin typeface="Calibri"/>
                <a:cs typeface="Calibri"/>
              </a:rPr>
              <a:t>Χ</a:t>
            </a:r>
            <a:r>
              <a:rPr sz="1300" dirty="0">
                <a:solidFill>
                  <a:srgbClr val="FFFFFF"/>
                </a:solidFill>
                <a:latin typeface="Calibri"/>
                <a:cs typeface="Calibri"/>
              </a:rPr>
              <a:t>Ο</a:t>
            </a: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Σ</a:t>
            </a:r>
            <a:endParaRPr sz="1300">
              <a:latin typeface="Calibri"/>
              <a:cs typeface="Calibri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6883145" y="2548508"/>
            <a:ext cx="1092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spc="-5" dirty="0">
                <a:solidFill>
                  <a:srgbClr val="FFFFFF"/>
                </a:solidFill>
                <a:latin typeface="Calibri"/>
                <a:cs typeface="Calibri"/>
              </a:rPr>
              <a:t>4</a:t>
            </a:r>
            <a:endParaRPr sz="13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</a:t>
            </a:r>
            <a:r>
              <a:rPr lang="el-GR" dirty="0" smtClean="0"/>
              <a:t>ας  ευχαριστώ για την προσοχή σας... </a:t>
            </a:r>
          </a:p>
          <a:p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6590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2138460241"/>
              </p:ext>
            </p:extLst>
          </p:nvPr>
        </p:nvGraphicFramePr>
        <p:xfrm>
          <a:off x="535940" y="769365"/>
          <a:ext cx="8010525" cy="4791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2677904541"/>
              </p:ext>
            </p:extLst>
          </p:nvPr>
        </p:nvGraphicFramePr>
        <p:xfrm>
          <a:off x="304800" y="1454860"/>
          <a:ext cx="8610600" cy="4945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0" y="491693"/>
            <a:ext cx="91440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4400" dirty="0">
              <a:latin typeface="Calibri"/>
              <a:cs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2400" y="461594"/>
            <a:ext cx="79248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4400" dirty="0">
              <a:latin typeface="Calibri"/>
              <a:cs typeface="Calibri"/>
            </a:endParaRPr>
          </a:p>
        </p:txBody>
      </p:sp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1505498647"/>
              </p:ext>
            </p:extLst>
          </p:nvPr>
        </p:nvGraphicFramePr>
        <p:xfrm>
          <a:off x="304800" y="1143000"/>
          <a:ext cx="86106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461594"/>
            <a:ext cx="807720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endParaRPr sz="4400" dirty="0">
              <a:latin typeface="Calibri"/>
              <a:cs typeface="Calibri"/>
            </a:endParaRPr>
          </a:p>
        </p:txBody>
      </p:sp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2836280183"/>
              </p:ext>
            </p:extLst>
          </p:nvPr>
        </p:nvGraphicFramePr>
        <p:xfrm>
          <a:off x="609600" y="1066800"/>
          <a:ext cx="8132445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0" y="3048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l-GR" sz="2800" dirty="0" smtClean="0"/>
              <a:t>Προγραμματισμός/Αποτίμηση </a:t>
            </a:r>
            <a:r>
              <a:rPr lang="el-GR" sz="2800" dirty="0"/>
              <a:t>Ε</a:t>
            </a:r>
            <a:r>
              <a:rPr lang="el-GR" sz="2800" dirty="0" smtClean="0"/>
              <a:t>κπαιδευτικού </a:t>
            </a:r>
            <a:r>
              <a:rPr lang="el-GR" sz="2800" dirty="0"/>
              <a:t>Έ</a:t>
            </a:r>
            <a:r>
              <a:rPr lang="el-GR" sz="2800" dirty="0" smtClean="0"/>
              <a:t>ργου. </a:t>
            </a:r>
            <a:r>
              <a:rPr lang="el-GR" sz="2800" dirty="0" smtClean="0">
                <a:solidFill>
                  <a:schemeClr val="accent3">
                    <a:lumMod val="75000"/>
                  </a:schemeClr>
                </a:solidFill>
              </a:rPr>
              <a:t>Νομοθετικό πλαίσιο.</a:t>
            </a:r>
            <a:endParaRPr lang="el-GR" sz="2800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793546"/>
              </p:ext>
            </p:extLst>
          </p:nvPr>
        </p:nvGraphicFramePr>
        <p:xfrm>
          <a:off x="609600" y="1447800"/>
          <a:ext cx="82296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71728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Πλεκτό">
  <a:themeElements>
    <a:clrScheme name="Προσαρμοσμένο 119">
      <a:dk1>
        <a:srgbClr val="53758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66AACD"/>
      </a:accent2>
      <a:accent3>
        <a:srgbClr val="FFFFFF"/>
      </a:accent3>
      <a:accent4>
        <a:srgbClr val="90AC97"/>
      </a:accent4>
      <a:accent5>
        <a:srgbClr val="6FA6BE"/>
      </a:accent5>
      <a:accent6>
        <a:srgbClr val="1D3641"/>
      </a:accent6>
      <a:hlink>
        <a:srgbClr val="66AACD"/>
      </a:hlink>
      <a:folHlink>
        <a:srgbClr val="809DB3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λεκτό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1305</TotalTime>
  <Words>2906</Words>
  <Application>Microsoft Office PowerPoint</Application>
  <PresentationFormat>Προβολή στην οθόνη (4:3)</PresentationFormat>
  <Paragraphs>441</Paragraphs>
  <Slides>46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46</vt:i4>
      </vt:variant>
    </vt:vector>
  </HeadingPairs>
  <TitlesOfParts>
    <vt:vector size="47" baseType="lpstr">
      <vt:lpstr>Πλεκτό</vt:lpstr>
      <vt:lpstr>«Προγραμματισμός Εκπαιδευτικού Έργου σχ. έτους 2019-20 – 5η Ενότητα ΠΕ.Κ.Ε.Σ. Θεσσαλίας»</vt:lpstr>
      <vt:lpstr>Νόμος 4547/2018  «Αναδιοργάνωση των Δομών Υποστήριξης της  Πρωτοβάθμιας και Δευτεροβάθμιας Εκπαίδευσης και άλλες  διατάξεις»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Προγραμματισμός/Αποτίμηση Εκπαιδευτικού Έργου. Νομοθετικό πλαίσιο.</vt:lpstr>
      <vt:lpstr>Προγραμματισμός Εκπαιδευτικού Έργου</vt:lpstr>
      <vt:lpstr>α) Σχολείο και Σχολική Ζωή.</vt:lpstr>
      <vt:lpstr>β) Λειτουργία Σχολείου και Εκπαιδευτικές Διαδικασίες.</vt:lpstr>
      <vt:lpstr>γ) Εκπαιδευτικά Αποτελέσματα. </vt:lpstr>
      <vt:lpstr>ΠΡΟΓΡΑΜΜΑΤΙΣΜΟΣ - ΑΠΟΤΙΜΗΣΗ : ΟΙ ΔΥΟ ΟΨΕΙΣ ΤΟΥ ΙΔΙΟΥ ΝΟΜΙΣΜΑΤΟΣ</vt:lpstr>
      <vt:lpstr>Προγραμματισμός εκπαιδευτικού έργου.  Είναι… (1)</vt:lpstr>
      <vt:lpstr>Προγραμματισμός εκπαιδευτικού έργου. Είναι… (2)</vt:lpstr>
      <vt:lpstr>Προγραμματισμός εκπαιδευτικού έργου. Χαρακτηριστικά…</vt:lpstr>
      <vt:lpstr>Προγραμματισμού Εκπαιδευτικού Έργου. Προϋποθέσεις…</vt:lpstr>
      <vt:lpstr>Προγραμματισμός Εκπαιδευτικού Έργου. Περιλαμβάνει…</vt:lpstr>
      <vt:lpstr>Προγραμματισμός Εκπαιδευτικού Έργου. Αποτελεσματικότητα…</vt:lpstr>
      <vt:lpstr>ΣΤΡΑΤΗΓΙΚΟΣ ΣΧΕΔΙΑΣΜΟΣ  VS ΛΕΙΤΟΥΡΓΙΚΟΣ ΠΡΟΓΡΑΜΜΑΤΙΣΜΟΣ</vt:lpstr>
      <vt:lpstr>Παρουσίαση του PowerPoint</vt:lpstr>
      <vt:lpstr>SWOT ANALYSIS (1)</vt:lpstr>
      <vt:lpstr>SWOT ANALYSIS (2)</vt:lpstr>
      <vt:lpstr>SWOT ANALYSIS (3)</vt:lpstr>
      <vt:lpstr>Πρώτη εφαρμογή του Εκπαιδευτικού Σχεδιασμού…</vt:lpstr>
      <vt:lpstr>Δραστηριότητα SWOT ANALYSIS</vt:lpstr>
      <vt:lpstr>Δραστηριότητα  SWOT  ANALYSIS</vt:lpstr>
      <vt:lpstr>Διατύπωση και ιεράρχηση προτεραιοτήτων για δράση:</vt:lpstr>
      <vt:lpstr>Παρουσίαση του PowerPoint</vt:lpstr>
      <vt:lpstr>ΑΞΟΝΕΣ ΠΡΟΓΡΑΜΜΑΤΙΣΜΟΥ &amp; ΑΠΟΤΙΜΗΣΗΣ   ΕΚΠΑΙΔΕΥΤΙΚΟΥ ΕΡΓΟΥ</vt:lpstr>
      <vt:lpstr>Παρουσίαση του PowerPoint</vt:lpstr>
      <vt:lpstr> Ενδεικτικό πλάνο δράσης… </vt:lpstr>
      <vt:lpstr>Ενδεικτικός άξονας:  Εποπτεία &amp; διαχείριση υποδομών &amp; διαθέσιμων υλικών πόρων</vt:lpstr>
      <vt:lpstr>Ενδεικτικός άξονας:  Οργάνωση &amp; διοίκηση της σχολικής μονάδας</vt:lpstr>
      <vt:lpstr>Ενδεικτικός άξονας:  Προγραμματισμός εκδηλώσεων, εκπαιδευτικών επισκέψεων, πρωτοβουλιών εκπαιδευτικών, μαθητών-τριών … </vt:lpstr>
      <vt:lpstr>Ενδεικτικός άξονας:  Σχεδιασμός &amp; προγραμματισμός δράσεων σε ενδοσχολικό επίπεδο </vt:lpstr>
      <vt:lpstr>Ενδεικτικός άξονας:  Σχεδιασμός &amp; προετοιμασία σε επίπεδο τάξης (1)</vt:lpstr>
      <vt:lpstr>Ενδεικτικός άξονας:  Σχεδιασμός &amp; προετοιμασία σε επίπεδο τάξης (2)</vt:lpstr>
      <vt:lpstr>Ενδεικτικός άξονας:  Προγραμματισμός δράσεων για ανάπτυξη και βελτίωση της συνεργασίας με εκπαιδευτικούς και κοινωνικούς φορείς</vt:lpstr>
      <vt:lpstr>Ενδεικτικός άξονας:  Πολιτικές της σχολικής μονάδας</vt:lpstr>
      <vt:lpstr>Τι είναι ο Κανονισμός λειτουργίας του σχολείου; (1)</vt:lpstr>
      <vt:lpstr>Τι είναι ο Κανονισμός λειτουργίας του σχολείου; (2)</vt:lpstr>
      <vt:lpstr>Παρουσίαση του PowerPoint</vt:lpstr>
      <vt:lpstr>Η ΣΤΟΧΟΘΕΣΙΑ ΤΟΥ «ΔΙΚΟΥ ΣΑΣ» ΣΧΟΛΕΙΟΥ;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Αποτίμηση Εκπαιδευτικού Έργου  29/6/2018 αίθουσα 109</dc:title>
  <dc:creator>maria</dc:creator>
  <cp:lastModifiedBy>Ι</cp:lastModifiedBy>
  <cp:revision>151</cp:revision>
  <dcterms:created xsi:type="dcterms:W3CDTF">2019-09-08T09:15:28Z</dcterms:created>
  <dcterms:modified xsi:type="dcterms:W3CDTF">2019-12-02T20:37:56Z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2018-07-15T00:00:00Z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2019-09-08T00:00:00Z</vt:filetime>
  </property>
</Properties>
</file>